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63BC7-E8E7-49F7-96B8-CC2770DFFD2B}" v="3" dt="2024-03-19T03:03:10.967"/>
  </p1510:revLst>
</p1510:revInfo>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3C3C3C"/>
        </a:fontRef>
        <a:srgbClr val="3C3C3C"/>
      </a:tcTxStyle>
      <a:tcStyle>
        <a:tcBdr>
          <a:left>
            <a:ln w="3175" cap="flat">
              <a:solidFill>
                <a:srgbClr val="A4A4A4"/>
              </a:solidFill>
              <a:prstDash val="solid"/>
              <a:miter lim="400000"/>
            </a:ln>
          </a:left>
          <a:right>
            <a:ln w="3175" cap="flat">
              <a:solidFill>
                <a:srgbClr val="A4A4A4"/>
              </a:solidFill>
              <a:prstDash val="solid"/>
              <a:miter lim="400000"/>
            </a:ln>
          </a:right>
          <a:top>
            <a:ln w="3175" cap="flat">
              <a:solidFill>
                <a:srgbClr val="A4A4A4"/>
              </a:solidFill>
              <a:prstDash val="solid"/>
              <a:miter lim="400000"/>
            </a:ln>
          </a:top>
          <a:bottom>
            <a:ln w="3175" cap="flat">
              <a:solidFill>
                <a:srgbClr val="A4A4A4"/>
              </a:solidFill>
              <a:prstDash val="solid"/>
              <a:miter lim="400000"/>
            </a:ln>
          </a:bottom>
          <a:insideH>
            <a:ln w="3175" cap="flat">
              <a:solidFill>
                <a:srgbClr val="A4A4A4"/>
              </a:solidFill>
              <a:prstDash val="solid"/>
              <a:miter lim="400000"/>
            </a:ln>
          </a:insideH>
          <a:insideV>
            <a:ln w="3175" cap="flat">
              <a:solidFill>
                <a:srgbClr val="A4A4A4"/>
              </a:solidFill>
              <a:prstDash val="solid"/>
              <a:miter lim="400000"/>
            </a:ln>
          </a:insideV>
        </a:tcBdr>
        <a:fill>
          <a:solidFill>
            <a:srgbClr val="F2FDF7"/>
          </a:solid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3175" cap="flat">
              <a:solidFill>
                <a:srgbClr val="A4A4A4"/>
              </a:solidFill>
              <a:prstDash val="solid"/>
              <a:miter lim="400000"/>
            </a:ln>
          </a:left>
          <a:right>
            <a:ln w="3175" cap="flat">
              <a:solidFill>
                <a:srgbClr val="A4A4A4"/>
              </a:solidFill>
              <a:prstDash val="solid"/>
              <a:miter lim="400000"/>
            </a:ln>
          </a:right>
          <a:top>
            <a:ln w="3175" cap="flat">
              <a:solidFill>
                <a:srgbClr val="A4A4A4"/>
              </a:solidFill>
              <a:prstDash val="solid"/>
              <a:miter lim="400000"/>
            </a:ln>
          </a:top>
          <a:bottom>
            <a:ln w="3175" cap="flat">
              <a:solidFill>
                <a:srgbClr val="A4A4A4"/>
              </a:solidFill>
              <a:prstDash val="solid"/>
              <a:miter lim="400000"/>
            </a:ln>
          </a:bottom>
          <a:insideH>
            <a:ln w="3175" cap="flat">
              <a:solidFill>
                <a:srgbClr val="A4A4A4"/>
              </a:solidFill>
              <a:prstDash val="solid"/>
              <a:miter lim="400000"/>
            </a:ln>
          </a:insideH>
          <a:insideV>
            <a:ln w="3175" cap="flat">
              <a:solidFill>
                <a:srgbClr val="A4A4A4"/>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3C3C3C"/>
        </a:fontRef>
        <a:srgbClr val="3C3C3C"/>
      </a:tcTxStyle>
      <a:tcStyle>
        <a:tcBdr>
          <a:left>
            <a:ln w="3175" cap="flat">
              <a:solidFill>
                <a:srgbClr val="A4A4A4"/>
              </a:solidFill>
              <a:prstDash val="solid"/>
              <a:miter lim="400000"/>
            </a:ln>
          </a:left>
          <a:right>
            <a:ln w="3175" cap="flat">
              <a:solidFill>
                <a:srgbClr val="A4A4A4"/>
              </a:solidFill>
              <a:prstDash val="solid"/>
              <a:miter lim="400000"/>
            </a:ln>
          </a:right>
          <a:top>
            <a:ln w="3175" cap="flat">
              <a:solidFill>
                <a:srgbClr val="A4A4A4"/>
              </a:solidFill>
              <a:prstDash val="solid"/>
              <a:miter lim="400000"/>
            </a:ln>
          </a:top>
          <a:bottom>
            <a:ln w="3175" cap="flat">
              <a:solidFill>
                <a:srgbClr val="A4A4A4"/>
              </a:solidFill>
              <a:prstDash val="solid"/>
              <a:miter lim="400000"/>
            </a:ln>
          </a:bottom>
          <a:insideH>
            <a:ln w="3175" cap="flat">
              <a:solidFill>
                <a:srgbClr val="A4A4A4"/>
              </a:solidFill>
              <a:prstDash val="solid"/>
              <a:miter lim="400000"/>
            </a:ln>
          </a:insideH>
          <a:insideV>
            <a:ln w="3175" cap="flat">
              <a:solidFill>
                <a:srgbClr val="A4A4A4"/>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18" autoAdjust="0"/>
  </p:normalViewPr>
  <p:slideViewPr>
    <p:cSldViewPr snapToGrid="0" snapToObjects="1">
      <p:cViewPr varScale="1">
        <p:scale>
          <a:sx n="50" d="100"/>
          <a:sy n="50" d="100"/>
        </p:scale>
        <p:origin x="1781" y="3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00BB7F"/>
            </a:solidFill>
            <a:ln w="12700" cap="flat">
              <a:noFill/>
              <a:miter lim="400000"/>
            </a:ln>
            <a:effectLst/>
          </c:spPr>
          <c:dPt>
            <c:idx val="0"/>
            <c:bubble3D val="0"/>
            <c:extLst>
              <c:ext xmlns:c16="http://schemas.microsoft.com/office/drawing/2014/chart" uri="{C3380CC4-5D6E-409C-BE32-E72D297353CC}">
                <c16:uniqueId val="{00000000-FB55-4BB4-943D-96FBF24F3F28}"/>
              </c:ext>
            </c:extLst>
          </c:dPt>
          <c:dPt>
            <c:idx val="1"/>
            <c:bubble3D val="0"/>
            <c:spPr>
              <a:solidFill>
                <a:srgbClr val="1CCD6C"/>
              </a:solidFill>
              <a:ln w="12700" cap="flat">
                <a:noFill/>
                <a:miter lim="400000"/>
              </a:ln>
              <a:effectLst/>
            </c:spPr>
            <c:extLst>
              <c:ext xmlns:c16="http://schemas.microsoft.com/office/drawing/2014/chart" uri="{C3380CC4-5D6E-409C-BE32-E72D297353CC}">
                <c16:uniqueId val="{00000002-FB55-4BB4-943D-96FBF24F3F28}"/>
              </c:ext>
            </c:extLst>
          </c:dPt>
          <c:dPt>
            <c:idx val="2"/>
            <c:bubble3D val="0"/>
            <c:spPr>
              <a:solidFill>
                <a:srgbClr val="38FA95"/>
              </a:solidFill>
              <a:ln w="12700" cap="flat">
                <a:noFill/>
                <a:miter lim="400000"/>
              </a:ln>
              <a:effectLst/>
            </c:spPr>
            <c:extLst>
              <c:ext xmlns:c16="http://schemas.microsoft.com/office/drawing/2014/chart" uri="{C3380CC4-5D6E-409C-BE32-E72D297353CC}">
                <c16:uniqueId val="{00000004-FB55-4BB4-943D-96FBF24F3F28}"/>
              </c:ext>
            </c:extLst>
          </c:dPt>
          <c:dPt>
            <c:idx val="3"/>
            <c:bubble3D val="0"/>
            <c:spPr>
              <a:solidFill>
                <a:srgbClr val="00E49C"/>
              </a:solidFill>
              <a:ln w="12700" cap="flat">
                <a:noFill/>
                <a:miter lim="400000"/>
              </a:ln>
              <a:effectLst/>
            </c:spPr>
            <c:extLst>
              <c:ext xmlns:c16="http://schemas.microsoft.com/office/drawing/2014/chart" uri="{C3380CC4-5D6E-409C-BE32-E72D297353CC}">
                <c16:uniqueId val="{00000006-FB55-4BB4-943D-96FBF24F3F28}"/>
              </c:ext>
            </c:extLst>
          </c:dPt>
          <c:cat>
            <c:strRef>
              <c:f>Sheet1!$B$1:$E$1</c:f>
              <c:strCache>
                <c:ptCount val="4"/>
                <c:pt idx="0">
                  <c:v>2007</c:v>
                </c:pt>
                <c:pt idx="1">
                  <c:v>2008</c:v>
                </c:pt>
                <c:pt idx="2">
                  <c:v>2009</c:v>
                </c:pt>
                <c:pt idx="3">
                  <c:v>Untitled 1</c:v>
                </c:pt>
              </c:strCache>
            </c:strRef>
          </c:cat>
          <c:val>
            <c:numRef>
              <c:f>Sheet1!$B$2:$E$2</c:f>
              <c:numCache>
                <c:formatCode>General</c:formatCode>
                <c:ptCount val="4"/>
                <c:pt idx="0">
                  <c:v>91</c:v>
                </c:pt>
                <c:pt idx="1">
                  <c:v>76</c:v>
                </c:pt>
                <c:pt idx="2">
                  <c:v>56</c:v>
                </c:pt>
                <c:pt idx="3">
                  <c:v>24</c:v>
                </c:pt>
              </c:numCache>
            </c:numRef>
          </c:val>
          <c:extLst>
            <c:ext xmlns:c16="http://schemas.microsoft.com/office/drawing/2014/chart" uri="{C3380CC4-5D6E-409C-BE32-E72D297353CC}">
              <c16:uniqueId val="{00000007-FB55-4BB4-943D-96FBF24F3F2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0.136102"/>
          <c:y val="6.6584500000000005E-2"/>
          <c:w val="0.83064400000000005"/>
          <c:h val="0.591692"/>
        </c:manualLayout>
      </c:layout>
      <c:lineChart>
        <c:grouping val="standard"/>
        <c:varyColors val="0"/>
        <c:ser>
          <c:idx val="0"/>
          <c:order val="0"/>
          <c:tx>
            <c:strRef>
              <c:f>Sheet1!$A$2</c:f>
              <c:strCache>
                <c:ptCount val="1"/>
                <c:pt idx="0">
                  <c:v>Region 1</c:v>
                </c:pt>
              </c:strCache>
            </c:strRef>
          </c:tx>
          <c:spPr>
            <a:ln w="38100" cap="flat">
              <a:solidFill>
                <a:srgbClr val="1CCD6C"/>
              </a:solidFill>
              <a:prstDash val="solid"/>
              <a:miter lim="400000"/>
            </a:ln>
            <a:effectLst/>
          </c:spPr>
          <c:marker>
            <c:symbol val="circle"/>
            <c:size val="14"/>
            <c:spPr>
              <a:solidFill>
                <a:srgbClr val="1CCD6C"/>
              </a:solidFill>
              <a:ln w="76200" cap="flat">
                <a:solidFill>
                  <a:srgbClr val="1CCD6C">
                    <a:alpha val="38000"/>
                  </a:srgbClr>
                </a:solidFill>
                <a:prstDash val="solid"/>
                <a:miter lim="400000"/>
              </a:ln>
              <a:effectLst/>
            </c:spPr>
          </c:marker>
          <c:cat>
            <c:strRef>
              <c:f>Sheet1!$B$1:$E$1</c:f>
              <c:strCache>
                <c:ptCount val="4"/>
                <c:pt idx="0">
                  <c:v>2020</c:v>
                </c:pt>
                <c:pt idx="1">
                  <c:v>2025</c:v>
                </c:pt>
                <c:pt idx="2">
                  <c:v>2030</c:v>
                </c:pt>
                <c:pt idx="3">
                  <c:v>2035</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0A5D-4083-AA69-6C8D1F6E7D56}"/>
            </c:ext>
          </c:extLst>
        </c:ser>
        <c:ser>
          <c:idx val="1"/>
          <c:order val="1"/>
          <c:tx>
            <c:strRef>
              <c:f>Sheet1!$A$3</c:f>
              <c:strCache>
                <c:ptCount val="1"/>
                <c:pt idx="0">
                  <c:v>Region 2</c:v>
                </c:pt>
              </c:strCache>
            </c:strRef>
          </c:tx>
          <c:spPr>
            <a:ln w="38100" cap="flat">
              <a:solidFill>
                <a:srgbClr val="A4A4A4"/>
              </a:solidFill>
              <a:prstDash val="solid"/>
              <a:miter lim="400000"/>
            </a:ln>
            <a:effectLst/>
          </c:spPr>
          <c:marker>
            <c:symbol val="circle"/>
            <c:size val="14"/>
            <c:spPr>
              <a:solidFill>
                <a:srgbClr val="A4A4A4"/>
              </a:solidFill>
              <a:ln w="76200" cap="flat">
                <a:solidFill>
                  <a:srgbClr val="A4A4A4">
                    <a:alpha val="38000"/>
                  </a:srgbClr>
                </a:solidFill>
                <a:prstDash val="solid"/>
                <a:miter lim="400000"/>
              </a:ln>
              <a:effectLst/>
            </c:spPr>
          </c:marker>
          <c:cat>
            <c:strRef>
              <c:f>Sheet1!$B$1:$E$1</c:f>
              <c:strCache>
                <c:ptCount val="4"/>
                <c:pt idx="0">
                  <c:v>2020</c:v>
                </c:pt>
                <c:pt idx="1">
                  <c:v>2025</c:v>
                </c:pt>
                <c:pt idx="2">
                  <c:v>2030</c:v>
                </c:pt>
                <c:pt idx="3">
                  <c:v>2035</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0A5D-4083-AA69-6C8D1F6E7D56}"/>
            </c:ext>
          </c:extLst>
        </c:ser>
        <c:dLbls>
          <c:showLegendKey val="0"/>
          <c:showVal val="0"/>
          <c:showCatName val="0"/>
          <c:showSerName val="0"/>
          <c:showPercent val="0"/>
          <c:showBubbleSize val="0"/>
        </c:dLbls>
        <c:marker val="1"/>
        <c:smooth val="0"/>
        <c:axId val="-2119265336"/>
        <c:axId val="-2125833304"/>
      </c:lineChart>
      <c:catAx>
        <c:axId val="-2119265336"/>
        <c:scaling>
          <c:orientation val="minMax"/>
        </c:scaling>
        <c:delete val="0"/>
        <c:axPos val="b"/>
        <c:numFmt formatCode="General" sourceLinked="0"/>
        <c:majorTickMark val="none"/>
        <c:minorTickMark val="none"/>
        <c:tickLblPos val="low"/>
        <c:spPr>
          <a:ln w="12700" cap="flat">
            <a:noFill/>
            <a:miter lim="400000"/>
          </a:ln>
        </c:spPr>
        <c:txPr>
          <a:bodyPr rot="0"/>
          <a:lstStyle/>
          <a:p>
            <a:pPr>
              <a:defRPr sz="2000" b="0" i="0" u="none" strike="noStrike">
                <a:solidFill>
                  <a:srgbClr val="3C3C3C"/>
                </a:solidFill>
                <a:latin typeface="Avenir Next"/>
              </a:defRPr>
            </a:pPr>
            <a:endParaRPr lang="en-US"/>
          </a:p>
        </c:txPr>
        <c:crossAx val="-2125833304"/>
        <c:crosses val="autoZero"/>
        <c:auto val="1"/>
        <c:lblAlgn val="ctr"/>
        <c:lblOffset val="100"/>
        <c:noMultiLvlLbl val="1"/>
      </c:catAx>
      <c:valAx>
        <c:axId val="-2125833304"/>
        <c:scaling>
          <c:orientation val="minMax"/>
        </c:scaling>
        <c:delete val="0"/>
        <c:axPos val="l"/>
        <c:majorGridlines>
          <c:spPr>
            <a:ln w="12700" cap="flat">
              <a:solidFill>
                <a:srgbClr val="ECEDEF"/>
              </a:solidFill>
              <a:prstDash val="solid"/>
              <a:miter lim="400000"/>
            </a:ln>
          </c:spPr>
        </c:majorGridlines>
        <c:numFmt formatCode="General" sourceLinked="0"/>
        <c:majorTickMark val="none"/>
        <c:minorTickMark val="none"/>
        <c:tickLblPos val="nextTo"/>
        <c:spPr>
          <a:ln w="12700" cap="flat">
            <a:noFill/>
            <a:miter lim="400000"/>
          </a:ln>
        </c:spPr>
        <c:txPr>
          <a:bodyPr rot="0"/>
          <a:lstStyle/>
          <a:p>
            <a:pPr>
              <a:defRPr sz="2000" b="0" i="0" u="none" strike="noStrike">
                <a:solidFill>
                  <a:srgbClr val="3C3C3C"/>
                </a:solidFill>
                <a:latin typeface="Avenir Next"/>
              </a:defRPr>
            </a:pPr>
            <a:endParaRPr lang="en-US"/>
          </a:p>
        </c:txPr>
        <c:crossAx val="-2119265336"/>
        <c:crosses val="autoZero"/>
        <c:crossBetween val="midCat"/>
        <c:majorUnit val="25"/>
        <c:minorUnit val="12.5"/>
      </c:valAx>
      <c:spPr>
        <a:noFill/>
        <a:ln w="12700" cap="flat">
          <a:noFill/>
          <a:miter lim="400000"/>
        </a:ln>
        <a:effectLst/>
      </c:spPr>
    </c:plotArea>
    <c:legend>
      <c:legendPos val="b"/>
      <c:layout>
        <c:manualLayout>
          <c:xMode val="edge"/>
          <c:yMode val="edge"/>
          <c:x val="0"/>
          <c:y val="0.92091599999999996"/>
          <c:w val="0.60754900000000001"/>
          <c:h val="7.9084500000000002E-2"/>
        </c:manualLayout>
      </c:layout>
      <c:overlay val="1"/>
      <c:spPr>
        <a:noFill/>
        <a:ln w="12700" cap="flat">
          <a:noFill/>
          <a:miter lim="400000"/>
        </a:ln>
        <a:effectLst/>
      </c:spPr>
      <c:txPr>
        <a:bodyPr rot="0"/>
        <a:lstStyle/>
        <a:p>
          <a:pPr>
            <a:defRPr sz="2000" b="0" i="0" u="none" strike="noStrike">
              <a:solidFill>
                <a:srgbClr val="3C3C3C"/>
              </a:solidFill>
              <a:latin typeface="Avenir Next"/>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1CCD6C"/>
            </a:solidFill>
            <a:ln w="12700" cap="flat">
              <a:noFill/>
              <a:miter lim="400000"/>
            </a:ln>
            <a:effectLst/>
          </c:spPr>
          <c:dPt>
            <c:idx val="0"/>
            <c:bubble3D val="0"/>
            <c:extLst>
              <c:ext xmlns:c16="http://schemas.microsoft.com/office/drawing/2014/chart" uri="{C3380CC4-5D6E-409C-BE32-E72D297353CC}">
                <c16:uniqueId val="{00000000-5CA9-453E-8D26-987052F8A581}"/>
              </c:ext>
            </c:extLst>
          </c:dPt>
          <c:dPt>
            <c:idx val="1"/>
            <c:bubble3D val="0"/>
            <c:spPr>
              <a:solidFill>
                <a:srgbClr val="67FBB0"/>
              </a:solidFill>
              <a:ln w="12700" cap="flat">
                <a:noFill/>
                <a:miter lim="400000"/>
              </a:ln>
              <a:effectLst/>
            </c:spPr>
            <c:extLst>
              <c:ext xmlns:c16="http://schemas.microsoft.com/office/drawing/2014/chart" uri="{C3380CC4-5D6E-409C-BE32-E72D297353CC}">
                <c16:uniqueId val="{00000002-5CA9-453E-8D26-987052F8A581}"/>
              </c:ext>
            </c:extLst>
          </c:dPt>
          <c:cat>
            <c:strRef>
              <c:f>Sheet1!$B$1:$C$1</c:f>
              <c:strCache>
                <c:ptCount val="2"/>
                <c:pt idx="0">
                  <c:v>2007</c:v>
                </c:pt>
                <c:pt idx="1">
                  <c:v>2008</c:v>
                </c:pt>
              </c:strCache>
            </c:strRef>
          </c:cat>
          <c:val>
            <c:numRef>
              <c:f>Sheet1!$B$2:$C$2</c:f>
              <c:numCache>
                <c:formatCode>General</c:formatCode>
                <c:ptCount val="2"/>
                <c:pt idx="0">
                  <c:v>91</c:v>
                </c:pt>
                <c:pt idx="1">
                  <c:v>45</c:v>
                </c:pt>
              </c:numCache>
            </c:numRef>
          </c:val>
          <c:extLst>
            <c:ext xmlns:c16="http://schemas.microsoft.com/office/drawing/2014/chart" uri="{C3380CC4-5D6E-409C-BE32-E72D297353CC}">
              <c16:uniqueId val="{00000003-5CA9-453E-8D26-987052F8A581}"/>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1CCD6C"/>
            </a:solidFill>
            <a:ln w="12700" cap="flat">
              <a:noFill/>
              <a:miter lim="400000"/>
            </a:ln>
            <a:effectLst/>
          </c:spPr>
          <c:dPt>
            <c:idx val="0"/>
            <c:bubble3D val="0"/>
            <c:extLst>
              <c:ext xmlns:c16="http://schemas.microsoft.com/office/drawing/2014/chart" uri="{C3380CC4-5D6E-409C-BE32-E72D297353CC}">
                <c16:uniqueId val="{00000000-67D8-494C-B346-D7647016127D}"/>
              </c:ext>
            </c:extLst>
          </c:dPt>
          <c:dPt>
            <c:idx val="1"/>
            <c:bubble3D val="0"/>
            <c:spPr>
              <a:solidFill>
                <a:srgbClr val="38FA95"/>
              </a:solidFill>
              <a:ln w="12700" cap="flat">
                <a:noFill/>
                <a:miter lim="400000"/>
              </a:ln>
              <a:effectLst/>
            </c:spPr>
            <c:extLst>
              <c:ext xmlns:c16="http://schemas.microsoft.com/office/drawing/2014/chart" uri="{C3380CC4-5D6E-409C-BE32-E72D297353CC}">
                <c16:uniqueId val="{00000002-67D8-494C-B346-D7647016127D}"/>
              </c:ext>
            </c:extLst>
          </c:dPt>
          <c:cat>
            <c:strRef>
              <c:f>Sheet1!$B$1:$C$1</c:f>
              <c:strCache>
                <c:ptCount val="2"/>
                <c:pt idx="0">
                  <c:v>2007</c:v>
                </c:pt>
                <c:pt idx="1">
                  <c:v>2008</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67D8-494C-B346-D7647016127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1CCD6C"/>
            </a:solidFill>
            <a:ln w="12700" cap="flat">
              <a:noFill/>
              <a:miter lim="400000"/>
            </a:ln>
            <a:effectLst/>
          </c:spPr>
          <c:dPt>
            <c:idx val="0"/>
            <c:bubble3D val="0"/>
            <c:extLst>
              <c:ext xmlns:c16="http://schemas.microsoft.com/office/drawing/2014/chart" uri="{C3380CC4-5D6E-409C-BE32-E72D297353CC}">
                <c16:uniqueId val="{00000000-E7AB-4F5A-B736-1E6FDA8BB652}"/>
              </c:ext>
            </c:extLst>
          </c:dPt>
          <c:dPt>
            <c:idx val="1"/>
            <c:bubble3D val="0"/>
            <c:spPr>
              <a:solidFill>
                <a:srgbClr val="38FA95"/>
              </a:solidFill>
              <a:ln w="12700" cap="flat">
                <a:noFill/>
                <a:miter lim="400000"/>
              </a:ln>
              <a:effectLst/>
            </c:spPr>
            <c:extLst>
              <c:ext xmlns:c16="http://schemas.microsoft.com/office/drawing/2014/chart" uri="{C3380CC4-5D6E-409C-BE32-E72D297353CC}">
                <c16:uniqueId val="{00000002-E7AB-4F5A-B736-1E6FDA8BB652}"/>
              </c:ext>
            </c:extLst>
          </c:dPt>
          <c:cat>
            <c:strRef>
              <c:f>Sheet1!$B$1:$C$1</c:f>
              <c:strCache>
                <c:ptCount val="2"/>
                <c:pt idx="0">
                  <c:v>2007</c:v>
                </c:pt>
                <c:pt idx="1">
                  <c:v>2008</c:v>
                </c:pt>
              </c:strCache>
            </c:strRef>
          </c:cat>
          <c:val>
            <c:numRef>
              <c:f>Sheet1!$B$2:$C$2</c:f>
              <c:numCache>
                <c:formatCode>General</c:formatCode>
                <c:ptCount val="2"/>
                <c:pt idx="0">
                  <c:v>50</c:v>
                </c:pt>
                <c:pt idx="1">
                  <c:v>10</c:v>
                </c:pt>
              </c:numCache>
            </c:numRef>
          </c:val>
          <c:extLst>
            <c:ext xmlns:c16="http://schemas.microsoft.com/office/drawing/2014/chart" uri="{C3380CC4-5D6E-409C-BE32-E72D297353CC}">
              <c16:uniqueId val="{00000003-E7AB-4F5A-B736-1E6FDA8BB652}"/>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9.7745600000000002E-2"/>
          <c:y val="0.17921200000000001"/>
          <c:w val="0.863425"/>
          <c:h val="0.55168399999999995"/>
        </c:manualLayout>
      </c:layout>
      <c:lineChart>
        <c:grouping val="standard"/>
        <c:varyColors val="0"/>
        <c:ser>
          <c:idx val="0"/>
          <c:order val="0"/>
          <c:tx>
            <c:strRef>
              <c:f>Sheet1!$A$2</c:f>
              <c:strCache>
                <c:ptCount val="1"/>
                <c:pt idx="0">
                  <c:v>Region 2</c:v>
                </c:pt>
              </c:strCache>
            </c:strRef>
          </c:tx>
          <c:spPr>
            <a:ln w="38100" cap="flat">
              <a:solidFill>
                <a:srgbClr val="1CCD6C"/>
              </a:solidFill>
              <a:prstDash val="solid"/>
              <a:miter lim="400000"/>
            </a:ln>
            <a:effectLst/>
          </c:spPr>
          <c:marker>
            <c:symbol val="circle"/>
            <c:size val="14"/>
            <c:spPr>
              <a:solidFill>
                <a:srgbClr val="1CCD6C"/>
              </a:solidFill>
              <a:ln w="76200" cap="flat">
                <a:solidFill>
                  <a:srgbClr val="1CCD6C">
                    <a:alpha val="38000"/>
                  </a:srgbClr>
                </a:solidFill>
                <a:prstDash val="solid"/>
                <a:miter lim="400000"/>
              </a:ln>
              <a:effectLst/>
            </c:spPr>
          </c:marker>
          <c:cat>
            <c:strRef>
              <c:f>Sheet1!$B$1:$E$1</c:f>
              <c:strCache>
                <c:ptCount val="4"/>
                <c:pt idx="0">
                  <c:v>2020</c:v>
                </c:pt>
                <c:pt idx="1">
                  <c:v>2025</c:v>
                </c:pt>
                <c:pt idx="2">
                  <c:v>2030</c:v>
                </c:pt>
                <c:pt idx="3">
                  <c:v>2035</c:v>
                </c:pt>
              </c:strCache>
            </c:strRef>
          </c:cat>
          <c:val>
            <c:numRef>
              <c:f>Sheet1!$B$2:$E$2</c:f>
              <c:numCache>
                <c:formatCode>General</c:formatCode>
                <c:ptCount val="4"/>
                <c:pt idx="0">
                  <c:v>25</c:v>
                </c:pt>
                <c:pt idx="1">
                  <c:v>15</c:v>
                </c:pt>
                <c:pt idx="2">
                  <c:v>70</c:v>
                </c:pt>
                <c:pt idx="3">
                  <c:v>58</c:v>
                </c:pt>
              </c:numCache>
            </c:numRef>
          </c:val>
          <c:smooth val="0"/>
          <c:extLst>
            <c:ext xmlns:c16="http://schemas.microsoft.com/office/drawing/2014/chart" uri="{C3380CC4-5D6E-409C-BE32-E72D297353CC}">
              <c16:uniqueId val="{00000000-9A32-4693-AE13-A7EEFA87A509}"/>
            </c:ext>
          </c:extLst>
        </c:ser>
        <c:dLbls>
          <c:showLegendKey val="0"/>
          <c:showVal val="0"/>
          <c:showCatName val="0"/>
          <c:showSerName val="0"/>
          <c:showPercent val="0"/>
          <c:showBubbleSize val="0"/>
        </c:dLbls>
        <c:marker val="1"/>
        <c:smooth val="0"/>
        <c:axId val="-2115529640"/>
        <c:axId val="-2115522568"/>
      </c:lineChart>
      <c:catAx>
        <c:axId val="-2115529640"/>
        <c:scaling>
          <c:orientation val="minMax"/>
        </c:scaling>
        <c:delete val="0"/>
        <c:axPos val="b"/>
        <c:numFmt formatCode="General" sourceLinked="0"/>
        <c:majorTickMark val="none"/>
        <c:minorTickMark val="none"/>
        <c:tickLblPos val="low"/>
        <c:spPr>
          <a:ln w="12700" cap="flat">
            <a:noFill/>
            <a:miter lim="400000"/>
          </a:ln>
        </c:spPr>
        <c:txPr>
          <a:bodyPr rot="0"/>
          <a:lstStyle/>
          <a:p>
            <a:pPr>
              <a:defRPr sz="2000" b="0" i="0" u="none" strike="noStrike">
                <a:solidFill>
                  <a:srgbClr val="3C3C3C"/>
                </a:solidFill>
                <a:latin typeface="Avenir Next"/>
              </a:defRPr>
            </a:pPr>
            <a:endParaRPr lang="en-US"/>
          </a:p>
        </c:txPr>
        <c:crossAx val="-2115522568"/>
        <c:crosses val="autoZero"/>
        <c:auto val="1"/>
        <c:lblAlgn val="ctr"/>
        <c:lblOffset val="100"/>
        <c:noMultiLvlLbl val="1"/>
      </c:catAx>
      <c:valAx>
        <c:axId val="-2115522568"/>
        <c:scaling>
          <c:orientation val="minMax"/>
        </c:scaling>
        <c:delete val="0"/>
        <c:axPos val="l"/>
        <c:majorGridlines>
          <c:spPr>
            <a:ln w="12700" cap="flat">
              <a:solidFill>
                <a:srgbClr val="ECEDEF"/>
              </a:solidFill>
              <a:prstDash val="solid"/>
              <a:miter lim="400000"/>
            </a:ln>
          </c:spPr>
        </c:majorGridlines>
        <c:numFmt formatCode="General" sourceLinked="0"/>
        <c:majorTickMark val="none"/>
        <c:minorTickMark val="none"/>
        <c:tickLblPos val="nextTo"/>
        <c:spPr>
          <a:ln w="12700" cap="flat">
            <a:noFill/>
            <a:miter lim="400000"/>
          </a:ln>
        </c:spPr>
        <c:txPr>
          <a:bodyPr rot="0"/>
          <a:lstStyle/>
          <a:p>
            <a:pPr>
              <a:defRPr sz="2000" b="0" i="0" u="none" strike="noStrike">
                <a:solidFill>
                  <a:srgbClr val="3C3C3C"/>
                </a:solidFill>
                <a:latin typeface="Avenir Next"/>
              </a:defRPr>
            </a:pPr>
            <a:endParaRPr lang="en-US"/>
          </a:p>
        </c:txPr>
        <c:crossAx val="-2115529640"/>
        <c:crosses val="autoZero"/>
        <c:crossBetween val="midCat"/>
        <c:majorUnit val="17.5"/>
        <c:minorUnit val="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7.6044399999999998E-2"/>
          <c:y val="6.3754400000000003E-2"/>
          <c:w val="0.89086200000000004"/>
          <c:h val="0.63448899999999997"/>
        </c:manualLayout>
      </c:layout>
      <c:areaChart>
        <c:grouping val="standard"/>
        <c:varyColors val="0"/>
        <c:ser>
          <c:idx val="1"/>
          <c:order val="0"/>
          <c:tx>
            <c:strRef>
              <c:f>Sheet1!$A$3</c:f>
              <c:strCache>
                <c:ptCount val="1"/>
                <c:pt idx="0">
                  <c:v>Region 2</c:v>
                </c:pt>
              </c:strCache>
            </c:strRef>
          </c:tx>
          <c:spPr>
            <a:solidFill>
              <a:srgbClr val="B0EDC3"/>
            </a:solidFill>
            <a:ln w="76200" cap="flat">
              <a:noFill/>
              <a:miter lim="400000"/>
            </a:ln>
            <a:effectLst/>
          </c:spPr>
          <c:cat>
            <c:strRef>
              <c:f>Sheet1!$B$1:$E$1</c:f>
              <c:strCache>
                <c:ptCount val="4"/>
                <c:pt idx="0">
                  <c:v>2020</c:v>
                </c:pt>
                <c:pt idx="1">
                  <c:v>2025</c:v>
                </c:pt>
                <c:pt idx="2">
                  <c:v>2030</c:v>
                </c:pt>
                <c:pt idx="3">
                  <c:v>2035</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3865-4A81-8147-322911D7E088}"/>
            </c:ext>
          </c:extLst>
        </c:ser>
        <c:ser>
          <c:idx val="0"/>
          <c:order val="1"/>
          <c:tx>
            <c:strRef>
              <c:f>Sheet1!$A$2</c:f>
              <c:strCache>
                <c:ptCount val="1"/>
                <c:pt idx="0">
                  <c:v>Region 1</c:v>
                </c:pt>
              </c:strCache>
            </c:strRef>
          </c:tx>
          <c:spPr>
            <a:solidFill>
              <a:srgbClr val="C8FCC0"/>
            </a:solidFill>
            <a:ln w="76200" cap="flat">
              <a:noFill/>
              <a:miter lim="400000"/>
            </a:ln>
            <a:effectLst/>
          </c:spPr>
          <c:cat>
            <c:strRef>
              <c:f>Sheet1!$B$1:$E$1</c:f>
              <c:strCache>
                <c:ptCount val="4"/>
                <c:pt idx="0">
                  <c:v>2020</c:v>
                </c:pt>
                <c:pt idx="1">
                  <c:v>2025</c:v>
                </c:pt>
                <c:pt idx="2">
                  <c:v>2030</c:v>
                </c:pt>
                <c:pt idx="3">
                  <c:v>2035</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1-3865-4A81-8147-322911D7E088}"/>
            </c:ext>
          </c:extLst>
        </c:ser>
        <c:dLbls>
          <c:showLegendKey val="0"/>
          <c:showVal val="0"/>
          <c:showCatName val="0"/>
          <c:showSerName val="0"/>
          <c:showPercent val="0"/>
          <c:showBubbleSize val="0"/>
        </c:dLbls>
        <c:axId val="-2115391352"/>
        <c:axId val="-2115386104"/>
      </c:areaChart>
      <c:catAx>
        <c:axId val="-2115391352"/>
        <c:scaling>
          <c:orientation val="minMax"/>
        </c:scaling>
        <c:delete val="0"/>
        <c:axPos val="b"/>
        <c:numFmt formatCode="General" sourceLinked="0"/>
        <c:majorTickMark val="none"/>
        <c:minorTickMark val="none"/>
        <c:tickLblPos val="low"/>
        <c:spPr>
          <a:ln w="12700" cap="flat">
            <a:noFill/>
            <a:miter lim="400000"/>
          </a:ln>
        </c:spPr>
        <c:txPr>
          <a:bodyPr rot="0"/>
          <a:lstStyle/>
          <a:p>
            <a:pPr>
              <a:defRPr sz="2000" b="0" i="0" u="none" strike="noStrike">
                <a:solidFill>
                  <a:srgbClr val="3C3C3C"/>
                </a:solidFill>
                <a:latin typeface="Avenir Next"/>
              </a:defRPr>
            </a:pPr>
            <a:endParaRPr lang="en-US"/>
          </a:p>
        </c:txPr>
        <c:crossAx val="-2115386104"/>
        <c:crosses val="autoZero"/>
        <c:auto val="1"/>
        <c:lblAlgn val="ctr"/>
        <c:lblOffset val="100"/>
        <c:noMultiLvlLbl val="1"/>
      </c:catAx>
      <c:valAx>
        <c:axId val="-2115386104"/>
        <c:scaling>
          <c:orientation val="minMax"/>
        </c:scaling>
        <c:delete val="0"/>
        <c:axPos val="l"/>
        <c:majorGridlines>
          <c:spPr>
            <a:ln w="12700" cap="flat">
              <a:solidFill>
                <a:srgbClr val="ECEDEF"/>
              </a:solidFill>
              <a:prstDash val="solid"/>
              <a:miter lim="400000"/>
            </a:ln>
          </c:spPr>
        </c:majorGridlines>
        <c:numFmt formatCode="General" sourceLinked="0"/>
        <c:majorTickMark val="none"/>
        <c:minorTickMark val="none"/>
        <c:tickLblPos val="nextTo"/>
        <c:spPr>
          <a:ln w="12700" cap="flat">
            <a:noFill/>
            <a:miter lim="400000"/>
          </a:ln>
        </c:spPr>
        <c:txPr>
          <a:bodyPr rot="0"/>
          <a:lstStyle/>
          <a:p>
            <a:pPr>
              <a:defRPr sz="2000" b="0" i="0" u="none" strike="noStrike">
                <a:solidFill>
                  <a:srgbClr val="3C3C3C"/>
                </a:solidFill>
                <a:latin typeface="Avenir Next"/>
              </a:defRPr>
            </a:pPr>
            <a:endParaRPr lang="en-US"/>
          </a:p>
        </c:txPr>
        <c:crossAx val="-2115391352"/>
        <c:crosses val="autoZero"/>
        <c:crossBetween val="midCat"/>
        <c:majorUnit val="25"/>
        <c:minorUnit val="12.5"/>
      </c:valAx>
      <c:spPr>
        <a:noFill/>
        <a:ln w="12700" cap="flat">
          <a:noFill/>
          <a:miter lim="400000"/>
        </a:ln>
        <a:effectLst/>
      </c:spPr>
    </c:plotArea>
    <c:legend>
      <c:legendPos val="b"/>
      <c:layout>
        <c:manualLayout>
          <c:xMode val="edge"/>
          <c:yMode val="edge"/>
          <c:x val="7.6239599999999999E-3"/>
          <c:y val="0.92374599999999996"/>
          <c:w val="0.55155299999999996"/>
          <c:h val="7.62544E-2"/>
        </c:manualLayout>
      </c:layout>
      <c:overlay val="1"/>
      <c:spPr>
        <a:noFill/>
        <a:ln w="12700" cap="flat">
          <a:noFill/>
          <a:miter lim="400000"/>
        </a:ln>
        <a:effectLst/>
      </c:spPr>
      <c:txPr>
        <a:bodyPr rot="0"/>
        <a:lstStyle/>
        <a:p>
          <a:pPr>
            <a:defRPr sz="2000" b="0" i="0" u="none" strike="noStrike">
              <a:solidFill>
                <a:srgbClr val="3C3C3C"/>
              </a:solidFill>
              <a:latin typeface="Avenir Next"/>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xfrm>
            <a:off x="1143000" y="685800"/>
            <a:ext cx="4572000" cy="3429000"/>
          </a:xfrm>
          <a:prstGeom prst="rect">
            <a:avLst/>
          </a:prstGeom>
        </p:spPr>
        <p:txBody>
          <a:bodyPr/>
          <a:lstStyle/>
          <a:p>
            <a:endParaRPr/>
          </a:p>
        </p:txBody>
      </p:sp>
      <p:sp>
        <p:nvSpPr>
          <p:cNvPr id="371" name="Shape 37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81420731"/>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noRot="1" noChangeAspect="1"/>
          </p:cNvSpPr>
          <p:nvPr>
            <p:ph type="sldImg"/>
          </p:nvPr>
        </p:nvSpPr>
        <p:spPr>
          <a:prstGeom prst="rect">
            <a:avLst/>
          </a:prstGeom>
        </p:spPr>
        <p:txBody>
          <a:bodyPr/>
          <a:lstStyle/>
          <a:p>
            <a:endParaRPr/>
          </a:p>
        </p:txBody>
      </p:sp>
      <p:sp>
        <p:nvSpPr>
          <p:cNvPr id="378" name="Shape 378"/>
          <p:cNvSpPr>
            <a:spLocks noGrp="1"/>
          </p:cNvSpPr>
          <p:nvPr>
            <p:ph type="body" sz="quarter" idx="1"/>
          </p:nvPr>
        </p:nvSpPr>
        <p:spPr>
          <a:prstGeom prst="rect">
            <a:avLst/>
          </a:prstGeom>
        </p:spPr>
        <p:txBody>
          <a:bodyPr/>
          <a:lstStyle/>
          <a:p>
            <a:r>
              <a:rPr sz="4000" dirty="0"/>
              <a:t>U.S. wartime veterans serving their fellow veterans, supporting our nation’s troops, mentoring young people, volunteering in communities and promoting patriotism throughout the United States and beyond: This is The American Legion.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prstGeom prst="rect">
            <a:avLst/>
          </a:prstGeom>
        </p:spPr>
        <p:txBody>
          <a:bodyPr/>
          <a:lstStyle/>
          <a:p>
            <a:endParaRPr/>
          </a:p>
        </p:txBody>
      </p:sp>
      <p:sp>
        <p:nvSpPr>
          <p:cNvPr id="395" name="Shape 395"/>
          <p:cNvSpPr>
            <a:spLocks noGrp="1"/>
          </p:cNvSpPr>
          <p:nvPr>
            <p:ph type="body" sz="quarter" idx="1"/>
          </p:nvPr>
        </p:nvSpPr>
        <p:spPr>
          <a:prstGeom prst="rect">
            <a:avLst/>
          </a:prstGeom>
        </p:spPr>
        <p:txBody>
          <a:bodyPr/>
          <a:lstStyle/>
          <a:p>
            <a:r>
              <a:rPr dirty="0"/>
              <a:t>With more than 2.1 million members, The American Legion is the nation’s largest veterans service organization. Since its founding shortly after the end of World War I, The American Legion has dedicated itself to four main pillars of service: Veterans, Defense, Youth and Americanism.</a:t>
            </a:r>
          </a:p>
          <a:p>
            <a:endParaRPr dirty="0"/>
          </a:p>
          <a:p>
            <a:r>
              <a:rPr dirty="0"/>
              <a:t>In service to VETERANS, The American Legion provides free benefits counseling, advocacy for </a:t>
            </a:r>
            <a:r>
              <a:rPr lang="en-US" dirty="0"/>
              <a:t>superior </a:t>
            </a:r>
            <a:r>
              <a:rPr dirty="0"/>
              <a:t>health care, support for veterans making the transition to civilian careers and help for the homeless.</a:t>
            </a:r>
          </a:p>
          <a:p>
            <a:endParaRPr dirty="0"/>
          </a:p>
          <a:p>
            <a:r>
              <a:rPr dirty="0"/>
              <a:t>In service to THOSE WHO DEFEND OUR NATION, The American Legion promotes a </a:t>
            </a:r>
            <a:r>
              <a:rPr lang="en-US" dirty="0"/>
              <a:t>decent</a:t>
            </a:r>
            <a:r>
              <a:rPr lang="en-US" baseline="0" dirty="0"/>
              <a:t> </a:t>
            </a:r>
            <a:r>
              <a:rPr dirty="0"/>
              <a:t>quality of life, an adequately funded Department of Defense, fair military retirement benefits, free discharge review services and, at the local level, home-front support for the men and women in harm’s way.</a:t>
            </a:r>
          </a:p>
          <a:p>
            <a:endParaRPr dirty="0"/>
          </a:p>
          <a:p>
            <a:r>
              <a:rPr dirty="0"/>
              <a:t>In support of our nation’s YOUTH, The American Legion provides and operates life-changing programs including Boys State and Boys Nation, American Legion Baseball, Junior Shooting Sports, oratorical competitions, Scouting units and much more.</a:t>
            </a:r>
          </a:p>
          <a:p>
            <a:endParaRPr dirty="0"/>
          </a:p>
          <a:p>
            <a:r>
              <a:rPr dirty="0"/>
              <a:t>As leading ambassadors of AMERICANISM, The American Legion provides U.S. Flag education, leads patriotic ceremonies and services, promotes legal citizenship and naturalization and more.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 Id="rId4" Type="http://schemas.openxmlformats.org/officeDocument/2006/relationships/chart" Target="../charts/chart5.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Photo">
    <p:spTree>
      <p:nvGrpSpPr>
        <p:cNvPr id="1" name=""/>
        <p:cNvGrpSpPr/>
        <p:nvPr/>
      </p:nvGrpSpPr>
      <p:grpSpPr>
        <a:xfrm>
          <a:off x="0" y="0"/>
          <a:ext cx="0" cy="0"/>
          <a:chOff x="0" y="0"/>
          <a:chExt cx="0" cy="0"/>
        </a:xfrm>
      </p:grpSpPr>
      <p:sp>
        <p:nvSpPr>
          <p:cNvPr id="18" name="Shape 18"/>
          <p:cNvSpPr>
            <a:spLocks noGrp="1"/>
          </p:cNvSpPr>
          <p:nvPr>
            <p:ph type="pic" idx="13"/>
          </p:nvPr>
        </p:nvSpPr>
        <p:spPr>
          <a:xfrm>
            <a:off x="-12700" y="368300"/>
            <a:ext cx="13030200" cy="4127500"/>
          </a:xfrm>
          <a:prstGeom prst="rect">
            <a:avLst/>
          </a:prstGeom>
        </p:spPr>
        <p:txBody>
          <a:bodyPr lIns="91439" tIns="45719" rIns="91439" bIns="45719" anchor="t"/>
          <a:lstStyle/>
          <a:p>
            <a:endParaRPr/>
          </a:p>
        </p:txBody>
      </p:sp>
      <p:sp>
        <p:nvSpPr>
          <p:cNvPr id="19" name="Shape 19"/>
          <p:cNvSpPr>
            <a:spLocks noGrp="1"/>
          </p:cNvSpPr>
          <p:nvPr>
            <p:ph type="body" sz="quarter" idx="14"/>
          </p:nvPr>
        </p:nvSpPr>
        <p:spPr>
          <a:xfrm>
            <a:off x="2616200" y="5340350"/>
            <a:ext cx="7759700" cy="2184400"/>
          </a:xfrm>
          <a:prstGeom prst="rect">
            <a:avLst/>
          </a:prstGeom>
        </p:spPr>
        <p:txBody>
          <a:bodyPr>
            <a:spAutoFit/>
          </a:bodyPr>
          <a:lstStyle>
            <a:lvl1pPr marL="0" indent="0" algn="ctr">
              <a:spcBef>
                <a:spcPts val="0"/>
              </a:spcBef>
              <a:buSzTx/>
              <a:buNone/>
              <a:defRPr sz="12000" cap="all">
                <a:solidFill>
                  <a:srgbClr val="A4A4A4"/>
                </a:solidFill>
                <a:latin typeface="Avenir Next Ultra Light"/>
                <a:ea typeface="Avenir Next Ultra Light"/>
                <a:cs typeface="Avenir Next Ultra Light"/>
                <a:sym typeface="Avenir Next Ultra Light"/>
              </a:defRPr>
            </a:lvl1pPr>
          </a:lstStyle>
          <a:p>
            <a:r>
              <a:t>Ecology</a:t>
            </a:r>
          </a:p>
        </p:txBody>
      </p:sp>
      <p:sp>
        <p:nvSpPr>
          <p:cNvPr id="20" name="Shape 20"/>
          <p:cNvSpPr>
            <a:spLocks noGrp="1"/>
          </p:cNvSpPr>
          <p:nvPr>
            <p:ph type="body" sz="quarter" idx="15"/>
          </p:nvPr>
        </p:nvSpPr>
        <p:spPr>
          <a:xfrm>
            <a:off x="3225800" y="7289800"/>
            <a:ext cx="6553200" cy="584200"/>
          </a:xfrm>
          <a:prstGeom prst="rect">
            <a:avLst/>
          </a:prstGeom>
        </p:spPr>
        <p:txBody>
          <a:bodyPr>
            <a:spAutoFit/>
          </a:bodyPr>
          <a:lstStyle>
            <a:lvl1pPr marL="0" indent="0" algn="ctr">
              <a:lnSpc>
                <a:spcPts val="5000"/>
              </a:lnSpc>
              <a:spcBef>
                <a:spcPts val="0"/>
              </a:spcBef>
              <a:buSzTx/>
              <a:buNone/>
              <a:defRPr sz="2800">
                <a:solidFill>
                  <a:srgbClr val="A4A4A4"/>
                </a:solidFill>
                <a:latin typeface="+mj-lt"/>
                <a:ea typeface="+mj-ea"/>
                <a:cs typeface="+mj-cs"/>
                <a:sym typeface="Avenir Next"/>
              </a:defRPr>
            </a:lvl1pPr>
          </a:lstStyle>
          <a:p>
            <a:r>
              <a:t>autem vel eum iriure dolor in hendrerit</a:t>
            </a:r>
          </a:p>
        </p:txBody>
      </p:sp>
      <p:sp>
        <p:nvSpPr>
          <p:cNvPr id="21" name="Shape 21"/>
          <p:cNvSpPr>
            <a:spLocks noGrp="1"/>
          </p:cNvSpPr>
          <p:nvPr>
            <p:ph type="pic" sz="quarter" idx="16"/>
          </p:nvPr>
        </p:nvSpPr>
        <p:spPr>
          <a:xfrm>
            <a:off x="6857638" y="5703636"/>
            <a:ext cx="1308101" cy="1320801"/>
          </a:xfrm>
          <a:prstGeom prst="rect">
            <a:avLst/>
          </a:prstGeom>
        </p:spPr>
        <p:txBody>
          <a:bodyPr lIns="91439" tIns="45719" rIns="91439" bIns="45719" anchor="t"/>
          <a:lstStyle/>
          <a:p>
            <a:endParaRP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Line Chart">
    <p:spTree>
      <p:nvGrpSpPr>
        <p:cNvPr id="1" name=""/>
        <p:cNvGrpSpPr/>
        <p:nvPr/>
      </p:nvGrpSpPr>
      <p:grpSpPr>
        <a:xfrm>
          <a:off x="0" y="0"/>
          <a:ext cx="0" cy="0"/>
          <a:chOff x="0" y="0"/>
          <a:chExt cx="0" cy="0"/>
        </a:xfrm>
      </p:grpSpPr>
      <p:graphicFrame>
        <p:nvGraphicFramePr>
          <p:cNvPr id="175" name="Chart 175"/>
          <p:cNvGraphicFramePr/>
          <p:nvPr/>
        </p:nvGraphicFramePr>
        <p:xfrm>
          <a:off x="1701800" y="2743200"/>
          <a:ext cx="9051290" cy="5149850"/>
        </p:xfrm>
        <a:graphic>
          <a:graphicData uri="http://schemas.openxmlformats.org/drawingml/2006/chart">
            <c:chart xmlns:c="http://schemas.openxmlformats.org/drawingml/2006/chart" xmlns:r="http://schemas.openxmlformats.org/officeDocument/2006/relationships" r:id="rId2"/>
          </a:graphicData>
        </a:graphic>
      </p:graphicFrame>
      <p:sp>
        <p:nvSpPr>
          <p:cNvPr id="176" name="Shape 176"/>
          <p:cNvSpPr/>
          <p:nvPr/>
        </p:nvSpPr>
        <p:spPr>
          <a:xfrm>
            <a:off x="4890853" y="3290653"/>
            <a:ext cx="1051395" cy="1051395"/>
          </a:xfrm>
          <a:prstGeom prst="ellipse">
            <a:avLst/>
          </a:prstGeom>
          <a:solidFill>
            <a:srgbClr val="A4A4A4"/>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7" name="Shape 177"/>
          <p:cNvSpPr/>
          <p:nvPr/>
        </p:nvSpPr>
        <p:spPr>
          <a:xfrm>
            <a:off x="4775200" y="3175000"/>
            <a:ext cx="1282699" cy="1282699"/>
          </a:xfrm>
          <a:prstGeom prst="ellipse">
            <a:avLst/>
          </a:prstGeom>
          <a:solidFill>
            <a:srgbClr val="A4A4A4">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8" name="Shape 178"/>
          <p:cNvSpPr/>
          <p:nvPr/>
        </p:nvSpPr>
        <p:spPr>
          <a:xfrm>
            <a:off x="8574790" y="4574290"/>
            <a:ext cx="1290823" cy="1290823"/>
          </a:xfrm>
          <a:prstGeom prst="ellipse">
            <a:avLst/>
          </a:prstGeom>
          <a:solidFill>
            <a:srgbClr val="32E386"/>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79" name="Shape 179"/>
          <p:cNvSpPr/>
          <p:nvPr/>
        </p:nvSpPr>
        <p:spPr>
          <a:xfrm>
            <a:off x="8432800" y="4432300"/>
            <a:ext cx="1574801" cy="1574801"/>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80" name="Shape 180"/>
          <p:cNvSpPr>
            <a:spLocks noGrp="1"/>
          </p:cNvSpPr>
          <p:nvPr>
            <p:ph type="body" sz="quarter" idx="13"/>
          </p:nvPr>
        </p:nvSpPr>
        <p:spPr>
          <a:xfrm>
            <a:off x="2463800" y="8001000"/>
            <a:ext cx="7416800" cy="736600"/>
          </a:xfrm>
          <a:prstGeom prst="rect">
            <a:avLst/>
          </a:prstGeom>
        </p:spPr>
        <p:txBody>
          <a:bodyPr>
            <a:spAutoFit/>
          </a:bodyPr>
          <a:lstStyle>
            <a:lvl1pPr marL="0" indent="0">
              <a:lnSpc>
                <a:spcPts val="3800"/>
              </a:lnSpc>
              <a:spcBef>
                <a:spcPts val="0"/>
              </a:spcBef>
              <a:buSzTx/>
              <a:buNone/>
              <a:defRPr sz="1800">
                <a:solidFill>
                  <a:srgbClr val="3C3C3C"/>
                </a:solidFill>
                <a:latin typeface="+mj-lt"/>
                <a:ea typeface="+mj-ea"/>
                <a:cs typeface="+mj-cs"/>
                <a:sym typeface="Avenir Next"/>
              </a:defRPr>
            </a:lvl1pPr>
          </a:lstStyle>
          <a:p>
            <a:r>
              <a:t>Duis autem vel eum iriure dolor in hendrerit in vulputate velit esse molestie consequat.</a:t>
            </a:r>
          </a:p>
        </p:txBody>
      </p:sp>
      <p:sp>
        <p:nvSpPr>
          <p:cNvPr id="181" name="Shape 181"/>
          <p:cNvSpPr>
            <a:spLocks noGrp="1"/>
          </p:cNvSpPr>
          <p:nvPr>
            <p:ph type="body" sz="quarter" idx="14"/>
          </p:nvPr>
        </p:nvSpPr>
        <p:spPr>
          <a:xfrm>
            <a:off x="8664684" y="4972050"/>
            <a:ext cx="1100583" cy="482600"/>
          </a:xfrm>
          <a:prstGeom prst="rect">
            <a:avLst/>
          </a:prstGeom>
        </p:spPr>
        <p:txBody>
          <a:bodyPr wrap="none">
            <a:spAutoFit/>
          </a:bodyPr>
          <a:lstStyle>
            <a:lvl1pPr marL="0" indent="0" algn="ctr">
              <a:spcBef>
                <a:spcPts val="0"/>
              </a:spcBef>
              <a:buSzTx/>
              <a:buNone/>
              <a:defRPr sz="2200" b="1">
                <a:solidFill>
                  <a:srgbClr val="FDFFFF"/>
                </a:solidFill>
                <a:latin typeface="+mj-lt"/>
                <a:ea typeface="+mj-ea"/>
                <a:cs typeface="+mj-cs"/>
                <a:sym typeface="Avenir Next"/>
              </a:defRPr>
            </a:lvl1pPr>
          </a:lstStyle>
          <a:p>
            <a:r>
              <a:t>$50,00</a:t>
            </a:r>
          </a:p>
        </p:txBody>
      </p:sp>
      <p:sp>
        <p:nvSpPr>
          <p:cNvPr id="182" name="Shape 182"/>
          <p:cNvSpPr>
            <a:spLocks noGrp="1"/>
          </p:cNvSpPr>
          <p:nvPr>
            <p:ph type="body" sz="quarter" idx="15"/>
          </p:nvPr>
        </p:nvSpPr>
        <p:spPr>
          <a:xfrm>
            <a:off x="4957046" y="3606800"/>
            <a:ext cx="921259" cy="419100"/>
          </a:xfrm>
          <a:prstGeom prst="rect">
            <a:avLst/>
          </a:prstGeom>
        </p:spPr>
        <p:txBody>
          <a:bodyPr wrap="none">
            <a:spAutoFit/>
          </a:bodyPr>
          <a:lstStyle>
            <a:lvl1pPr marL="0" indent="0" algn="ctr">
              <a:spcBef>
                <a:spcPts val="0"/>
              </a:spcBef>
              <a:buSzTx/>
              <a:buNone/>
              <a:defRPr sz="1800" b="1">
                <a:solidFill>
                  <a:srgbClr val="FDFFFF"/>
                </a:solidFill>
                <a:latin typeface="+mj-lt"/>
                <a:ea typeface="+mj-ea"/>
                <a:cs typeface="+mj-cs"/>
                <a:sym typeface="Avenir Next"/>
              </a:defRPr>
            </a:lvl1pPr>
          </a:lstStyle>
          <a:p>
            <a:r>
              <a:t>$35,00</a:t>
            </a:r>
          </a:p>
        </p:txBody>
      </p:sp>
      <p:sp>
        <p:nvSpPr>
          <p:cNvPr id="183" name="Shape 183"/>
          <p:cNvSpPr>
            <a:spLocks noGrp="1"/>
          </p:cNvSpPr>
          <p:nvPr>
            <p:ph type="body" sz="quarter" idx="16"/>
          </p:nvPr>
        </p:nvSpPr>
        <p:spPr>
          <a:xfrm>
            <a:off x="2616200" y="8318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Etiam Processus</a:t>
            </a:r>
          </a:p>
        </p:txBody>
      </p:sp>
      <p:sp>
        <p:nvSpPr>
          <p:cNvPr id="184" name="Shape 1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Item Comparison 2">
    <p:spTree>
      <p:nvGrpSpPr>
        <p:cNvPr id="1" name=""/>
        <p:cNvGrpSpPr/>
        <p:nvPr/>
      </p:nvGrpSpPr>
      <p:grpSpPr>
        <a:xfrm>
          <a:off x="0" y="0"/>
          <a:ext cx="0" cy="0"/>
          <a:chOff x="0" y="0"/>
          <a:chExt cx="0" cy="0"/>
        </a:xfrm>
      </p:grpSpPr>
      <p:sp>
        <p:nvSpPr>
          <p:cNvPr id="191" name="Shape 191"/>
          <p:cNvSpPr/>
          <p:nvPr/>
        </p:nvSpPr>
        <p:spPr>
          <a:xfrm>
            <a:off x="3009900" y="2451100"/>
            <a:ext cx="2032000" cy="20320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92" name="Shape 192"/>
          <p:cNvSpPr/>
          <p:nvPr/>
        </p:nvSpPr>
        <p:spPr>
          <a:xfrm>
            <a:off x="7962900" y="2451100"/>
            <a:ext cx="2032000" cy="20320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93" name="Shape 193"/>
          <p:cNvSpPr>
            <a:spLocks noGrp="1"/>
          </p:cNvSpPr>
          <p:nvPr>
            <p:ph type="body" sz="quarter" idx="13"/>
          </p:nvPr>
        </p:nvSpPr>
        <p:spPr>
          <a:xfrm>
            <a:off x="7429500" y="6604000"/>
            <a:ext cx="3098800" cy="2159000"/>
          </a:xfrm>
          <a:prstGeom prst="rect">
            <a:avLst/>
          </a:prstGeom>
        </p:spPr>
        <p:txBody>
          <a:bodyPr>
            <a:spAutoFit/>
          </a:bodyPr>
          <a:lstStyle>
            <a:lvl1pPr marL="0" indent="0">
              <a:lnSpc>
                <a:spcPts val="4100"/>
              </a:lnSpc>
              <a:spcBef>
                <a:spcPts val="0"/>
              </a:spcBef>
              <a:buSzTx/>
              <a:buNone/>
              <a:defRPr sz="2000">
                <a:solidFill>
                  <a:srgbClr val="3C3C3C"/>
                </a:solidFill>
                <a:latin typeface="+mj-lt"/>
                <a:ea typeface="+mj-ea"/>
                <a:cs typeface="+mj-cs"/>
                <a:sym typeface="Avenir Next"/>
              </a:defRPr>
            </a:lvl1pPr>
          </a:lstStyle>
          <a:p>
            <a:r>
              <a:t>Duis autem vel eum iriure dolor in hendrerit in vulputate velit esse molestie consequat, vel illum dolore eu feugiat nulla facilisis at vero eros.</a:t>
            </a:r>
          </a:p>
        </p:txBody>
      </p:sp>
      <p:sp>
        <p:nvSpPr>
          <p:cNvPr id="194" name="Shape 194"/>
          <p:cNvSpPr>
            <a:spLocks noGrp="1"/>
          </p:cNvSpPr>
          <p:nvPr>
            <p:ph type="body" sz="quarter" idx="14"/>
          </p:nvPr>
        </p:nvSpPr>
        <p:spPr>
          <a:xfrm>
            <a:off x="7366000" y="5695949"/>
            <a:ext cx="3225800" cy="723901"/>
          </a:xfrm>
          <a:prstGeom prst="rect">
            <a:avLst/>
          </a:prstGeom>
        </p:spPr>
        <p:txBody>
          <a:bodyPr>
            <a:spAutoFit/>
          </a:bodyPr>
          <a:lstStyle>
            <a:lvl1pPr marL="0" indent="0" algn="ctr">
              <a:lnSpc>
                <a:spcPts val="6000"/>
              </a:lnSpc>
              <a:spcBef>
                <a:spcPts val="0"/>
              </a:spcBef>
              <a:buSzTx/>
              <a:buNone/>
              <a:defRPr sz="3600">
                <a:solidFill>
                  <a:srgbClr val="1CCD6C"/>
                </a:solidFill>
                <a:latin typeface="+mj-lt"/>
                <a:ea typeface="+mj-ea"/>
                <a:cs typeface="+mj-cs"/>
                <a:sym typeface="Avenir Next"/>
              </a:defRPr>
            </a:lvl1pPr>
          </a:lstStyle>
          <a:p>
            <a:r>
              <a:t>Water</a:t>
            </a:r>
          </a:p>
        </p:txBody>
      </p:sp>
      <p:sp>
        <p:nvSpPr>
          <p:cNvPr id="195" name="Shape 195"/>
          <p:cNvSpPr>
            <a:spLocks noGrp="1"/>
          </p:cNvSpPr>
          <p:nvPr>
            <p:ph type="body" sz="quarter" idx="15"/>
          </p:nvPr>
        </p:nvSpPr>
        <p:spPr>
          <a:xfrm>
            <a:off x="8080108" y="4699000"/>
            <a:ext cx="1790701" cy="1206500"/>
          </a:xfrm>
          <a:prstGeom prst="rect">
            <a:avLst/>
          </a:prstGeom>
        </p:spPr>
        <p:txBody>
          <a:bodyPr>
            <a:spAutoFit/>
          </a:bodyPr>
          <a:lstStyle>
            <a:lvl1pPr marL="0" indent="0" algn="ctr">
              <a:spcBef>
                <a:spcPts val="0"/>
              </a:spcBef>
              <a:buSzTx/>
              <a:buNone/>
              <a:defRPr sz="6400">
                <a:solidFill>
                  <a:srgbClr val="A4A4A4"/>
                </a:solidFill>
                <a:latin typeface="Avenir Next Ultra Light"/>
                <a:ea typeface="Avenir Next Ultra Light"/>
                <a:cs typeface="Avenir Next Ultra Light"/>
                <a:sym typeface="Avenir Next Ultra Light"/>
              </a:defRPr>
            </a:lvl1pPr>
          </a:lstStyle>
          <a:p>
            <a:r>
              <a:t>67%</a:t>
            </a:r>
          </a:p>
        </p:txBody>
      </p:sp>
      <p:sp>
        <p:nvSpPr>
          <p:cNvPr id="196" name="Shape 196"/>
          <p:cNvSpPr>
            <a:spLocks noGrp="1"/>
          </p:cNvSpPr>
          <p:nvPr>
            <p:ph type="body" sz="quarter" idx="16"/>
          </p:nvPr>
        </p:nvSpPr>
        <p:spPr>
          <a:xfrm>
            <a:off x="2476500" y="6604000"/>
            <a:ext cx="3098800" cy="2159000"/>
          </a:xfrm>
          <a:prstGeom prst="rect">
            <a:avLst/>
          </a:prstGeom>
        </p:spPr>
        <p:txBody>
          <a:bodyPr>
            <a:spAutoFit/>
          </a:bodyPr>
          <a:lstStyle>
            <a:lvl1pPr marL="0" indent="0">
              <a:lnSpc>
                <a:spcPts val="4100"/>
              </a:lnSpc>
              <a:spcBef>
                <a:spcPts val="0"/>
              </a:spcBef>
              <a:buSzTx/>
              <a:buNone/>
              <a:defRPr sz="2000">
                <a:solidFill>
                  <a:srgbClr val="3C3C3C"/>
                </a:solidFill>
                <a:latin typeface="+mj-lt"/>
                <a:ea typeface="+mj-ea"/>
                <a:cs typeface="+mj-cs"/>
                <a:sym typeface="Avenir Next"/>
              </a:defRPr>
            </a:lvl1pPr>
          </a:lstStyle>
          <a:p>
            <a:r>
              <a:t>Duis autem vel eum iriure dolor in hendrerit in vulputate velit esse molestie consequat, vel illum dolore eu feugiat nulla facilisis at vero eros.</a:t>
            </a:r>
          </a:p>
        </p:txBody>
      </p:sp>
      <p:sp>
        <p:nvSpPr>
          <p:cNvPr id="197" name="Shape 197"/>
          <p:cNvSpPr>
            <a:spLocks noGrp="1"/>
          </p:cNvSpPr>
          <p:nvPr>
            <p:ph type="body" sz="quarter" idx="17"/>
          </p:nvPr>
        </p:nvSpPr>
        <p:spPr>
          <a:xfrm>
            <a:off x="3127108" y="4699000"/>
            <a:ext cx="1790701" cy="1206500"/>
          </a:xfrm>
          <a:prstGeom prst="rect">
            <a:avLst/>
          </a:prstGeom>
        </p:spPr>
        <p:txBody>
          <a:bodyPr>
            <a:spAutoFit/>
          </a:bodyPr>
          <a:lstStyle>
            <a:lvl1pPr marL="0" indent="0" algn="ctr">
              <a:spcBef>
                <a:spcPts val="0"/>
              </a:spcBef>
              <a:buSzTx/>
              <a:buNone/>
              <a:defRPr sz="6400">
                <a:solidFill>
                  <a:srgbClr val="A4A4A4"/>
                </a:solidFill>
                <a:latin typeface="Avenir Next Ultra Light"/>
                <a:ea typeface="Avenir Next Ultra Light"/>
                <a:cs typeface="Avenir Next Ultra Light"/>
                <a:sym typeface="Avenir Next Ultra Light"/>
              </a:defRPr>
            </a:lvl1pPr>
          </a:lstStyle>
          <a:p>
            <a:r>
              <a:t>89%</a:t>
            </a:r>
          </a:p>
        </p:txBody>
      </p:sp>
      <p:sp>
        <p:nvSpPr>
          <p:cNvPr id="198" name="Shape 198"/>
          <p:cNvSpPr>
            <a:spLocks noGrp="1"/>
          </p:cNvSpPr>
          <p:nvPr>
            <p:ph type="pic" sz="quarter" idx="18"/>
          </p:nvPr>
        </p:nvSpPr>
        <p:spPr>
          <a:xfrm>
            <a:off x="3182576" y="2592805"/>
            <a:ext cx="1677036" cy="1765301"/>
          </a:xfrm>
          <a:prstGeom prst="rect">
            <a:avLst/>
          </a:prstGeom>
        </p:spPr>
        <p:txBody>
          <a:bodyPr lIns="91439" tIns="45719" rIns="91439" bIns="45719" anchor="t"/>
          <a:lstStyle/>
          <a:p>
            <a:endParaRPr/>
          </a:p>
        </p:txBody>
      </p:sp>
      <p:sp>
        <p:nvSpPr>
          <p:cNvPr id="199" name="Shape 199"/>
          <p:cNvSpPr>
            <a:spLocks noGrp="1"/>
          </p:cNvSpPr>
          <p:nvPr>
            <p:ph type="body" sz="quarter" idx="19"/>
          </p:nvPr>
        </p:nvSpPr>
        <p:spPr>
          <a:xfrm>
            <a:off x="2616200" y="7175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Natural Resources</a:t>
            </a:r>
          </a:p>
        </p:txBody>
      </p:sp>
      <p:sp>
        <p:nvSpPr>
          <p:cNvPr id="200" name="Shape 200"/>
          <p:cNvSpPr>
            <a:spLocks noGrp="1"/>
          </p:cNvSpPr>
          <p:nvPr>
            <p:ph type="pic" sz="quarter" idx="20"/>
          </p:nvPr>
        </p:nvSpPr>
        <p:spPr>
          <a:xfrm>
            <a:off x="8148276" y="2580105"/>
            <a:ext cx="1677036" cy="1765301"/>
          </a:xfrm>
          <a:prstGeom prst="rect">
            <a:avLst/>
          </a:prstGeom>
        </p:spPr>
        <p:txBody>
          <a:bodyPr lIns="91439" tIns="45719" rIns="91439" bIns="45719" anchor="t"/>
          <a:lstStyle/>
          <a:p>
            <a:endParaRPr/>
          </a:p>
        </p:txBody>
      </p:sp>
      <p:sp>
        <p:nvSpPr>
          <p:cNvPr id="201" name="Shape 201"/>
          <p:cNvSpPr>
            <a:spLocks noGrp="1"/>
          </p:cNvSpPr>
          <p:nvPr>
            <p:ph type="body" sz="quarter" idx="21"/>
          </p:nvPr>
        </p:nvSpPr>
        <p:spPr>
          <a:xfrm>
            <a:off x="2413000" y="5695949"/>
            <a:ext cx="3225800" cy="723901"/>
          </a:xfrm>
          <a:prstGeom prst="rect">
            <a:avLst/>
          </a:prstGeom>
        </p:spPr>
        <p:txBody>
          <a:bodyPr>
            <a:spAutoFit/>
          </a:bodyPr>
          <a:lstStyle>
            <a:lvl1pPr marL="0" indent="0" algn="ctr">
              <a:lnSpc>
                <a:spcPts val="6000"/>
              </a:lnSpc>
              <a:spcBef>
                <a:spcPts val="0"/>
              </a:spcBef>
              <a:buSzTx/>
              <a:buNone/>
              <a:defRPr sz="3600">
                <a:solidFill>
                  <a:srgbClr val="1CCD6C"/>
                </a:solidFill>
                <a:latin typeface="+mj-lt"/>
                <a:ea typeface="+mj-ea"/>
                <a:cs typeface="+mj-cs"/>
                <a:sym typeface="Avenir Next"/>
              </a:defRPr>
            </a:lvl1pPr>
          </a:lstStyle>
          <a:p>
            <a:r>
              <a:t>Energy</a:t>
            </a: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Item Comparison 3">
    <p:spTree>
      <p:nvGrpSpPr>
        <p:cNvPr id="1" name=""/>
        <p:cNvGrpSpPr/>
        <p:nvPr/>
      </p:nvGrpSpPr>
      <p:grpSpPr>
        <a:xfrm>
          <a:off x="0" y="0"/>
          <a:ext cx="0" cy="0"/>
          <a:chOff x="0" y="0"/>
          <a:chExt cx="0" cy="0"/>
        </a:xfrm>
      </p:grpSpPr>
      <p:sp>
        <p:nvSpPr>
          <p:cNvPr id="209" name="Shape 209"/>
          <p:cNvSpPr/>
          <p:nvPr/>
        </p:nvSpPr>
        <p:spPr>
          <a:xfrm>
            <a:off x="1689100" y="2946400"/>
            <a:ext cx="1663700" cy="16637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10" name="Shape 210"/>
          <p:cNvSpPr/>
          <p:nvPr/>
        </p:nvSpPr>
        <p:spPr>
          <a:xfrm>
            <a:off x="5664200" y="2946400"/>
            <a:ext cx="1663700" cy="16637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11" name="Shape 211"/>
          <p:cNvSpPr/>
          <p:nvPr/>
        </p:nvSpPr>
        <p:spPr>
          <a:xfrm>
            <a:off x="9626600" y="2946400"/>
            <a:ext cx="1663700" cy="16637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12" name="Shape 212"/>
          <p:cNvSpPr>
            <a:spLocks noGrp="1"/>
          </p:cNvSpPr>
          <p:nvPr>
            <p:ph type="body" sz="quarter" idx="13"/>
          </p:nvPr>
        </p:nvSpPr>
        <p:spPr>
          <a:xfrm>
            <a:off x="9093200" y="5911850"/>
            <a:ext cx="2743200" cy="2501900"/>
          </a:xfrm>
          <a:prstGeom prst="rect">
            <a:avLst/>
          </a:prstGeom>
        </p:spPr>
        <p:txBody>
          <a:bodyPr>
            <a:spAutoFit/>
          </a:bodyPr>
          <a:lstStyle>
            <a:lvl1pPr marL="0" indent="0">
              <a:lnSpc>
                <a:spcPts val="4100"/>
              </a:lnSpc>
              <a:spcBef>
                <a:spcPts val="0"/>
              </a:spcBef>
              <a:buSzTx/>
              <a:buNone/>
              <a:defRPr sz="2000">
                <a:solidFill>
                  <a:srgbClr val="3C3C3C"/>
                </a:solidFill>
                <a:latin typeface="+mj-lt"/>
                <a:ea typeface="+mj-ea"/>
                <a:cs typeface="+mj-cs"/>
                <a:sym typeface="Avenir Next"/>
              </a:defRPr>
            </a:lvl1pPr>
          </a:lstStyle>
          <a:p>
            <a:r>
              <a:t>Duis autem vel eum iriure dolor in hendrerit in vulputate velit esse molestie consequat, vel illum dolore eu feugiat nulla facilisis at vero eros.</a:t>
            </a:r>
          </a:p>
        </p:txBody>
      </p:sp>
      <p:sp>
        <p:nvSpPr>
          <p:cNvPr id="213" name="Shape 213"/>
          <p:cNvSpPr>
            <a:spLocks noGrp="1"/>
          </p:cNvSpPr>
          <p:nvPr>
            <p:ph type="body" sz="quarter" idx="14"/>
          </p:nvPr>
        </p:nvSpPr>
        <p:spPr>
          <a:xfrm>
            <a:off x="9566008" y="4870450"/>
            <a:ext cx="1790701" cy="939800"/>
          </a:xfrm>
          <a:prstGeom prst="rect">
            <a:avLst/>
          </a:prstGeom>
        </p:spPr>
        <p:txBody>
          <a:bodyPr>
            <a:spAutoFit/>
          </a:bodyPr>
          <a:lstStyle>
            <a:lvl1pPr marL="0" indent="0" algn="ctr">
              <a:spcBef>
                <a:spcPts val="0"/>
              </a:spcBef>
              <a:buSzTx/>
              <a:buNone/>
              <a:defRPr sz="4800">
                <a:solidFill>
                  <a:srgbClr val="1CCD6C"/>
                </a:solidFill>
                <a:latin typeface="Avenir Next Ultra Light"/>
                <a:ea typeface="Avenir Next Ultra Light"/>
                <a:cs typeface="Avenir Next Ultra Light"/>
                <a:sym typeface="Avenir Next Ultra Light"/>
              </a:defRPr>
            </a:lvl1pPr>
          </a:lstStyle>
          <a:p>
            <a:r>
              <a:t>40%</a:t>
            </a:r>
          </a:p>
        </p:txBody>
      </p:sp>
      <p:sp>
        <p:nvSpPr>
          <p:cNvPr id="214" name="Shape 214"/>
          <p:cNvSpPr>
            <a:spLocks noGrp="1"/>
          </p:cNvSpPr>
          <p:nvPr>
            <p:ph type="body" sz="quarter" idx="15"/>
          </p:nvPr>
        </p:nvSpPr>
        <p:spPr>
          <a:xfrm>
            <a:off x="5130800" y="5911850"/>
            <a:ext cx="2743200" cy="2501900"/>
          </a:xfrm>
          <a:prstGeom prst="rect">
            <a:avLst/>
          </a:prstGeom>
        </p:spPr>
        <p:txBody>
          <a:bodyPr>
            <a:spAutoFit/>
          </a:bodyPr>
          <a:lstStyle>
            <a:lvl1pPr marL="0" indent="0">
              <a:lnSpc>
                <a:spcPts val="4100"/>
              </a:lnSpc>
              <a:spcBef>
                <a:spcPts val="0"/>
              </a:spcBef>
              <a:buSzTx/>
              <a:buNone/>
              <a:defRPr sz="2000">
                <a:solidFill>
                  <a:srgbClr val="3C3C3C"/>
                </a:solidFill>
                <a:latin typeface="+mj-lt"/>
                <a:ea typeface="+mj-ea"/>
                <a:cs typeface="+mj-cs"/>
                <a:sym typeface="Avenir Next"/>
              </a:defRPr>
            </a:lvl1pPr>
          </a:lstStyle>
          <a:p>
            <a:r>
              <a:t>Duis autem vel eum iriure dolor in hendrerit in vulputate velit esse molestie consequat, vel illum dolore eu feugiat nulla facilisis at vero eros.</a:t>
            </a:r>
          </a:p>
        </p:txBody>
      </p:sp>
      <p:sp>
        <p:nvSpPr>
          <p:cNvPr id="215" name="Shape 215"/>
          <p:cNvSpPr>
            <a:spLocks noGrp="1"/>
          </p:cNvSpPr>
          <p:nvPr>
            <p:ph type="body" sz="quarter" idx="16"/>
          </p:nvPr>
        </p:nvSpPr>
        <p:spPr>
          <a:xfrm>
            <a:off x="5603608" y="4870450"/>
            <a:ext cx="1790701" cy="939800"/>
          </a:xfrm>
          <a:prstGeom prst="rect">
            <a:avLst/>
          </a:prstGeom>
        </p:spPr>
        <p:txBody>
          <a:bodyPr>
            <a:spAutoFit/>
          </a:bodyPr>
          <a:lstStyle>
            <a:lvl1pPr marL="0" indent="0" algn="ctr">
              <a:spcBef>
                <a:spcPts val="0"/>
              </a:spcBef>
              <a:buSzTx/>
              <a:buNone/>
              <a:defRPr sz="4800">
                <a:solidFill>
                  <a:srgbClr val="1CCD6C"/>
                </a:solidFill>
                <a:latin typeface="Avenir Next Ultra Light"/>
                <a:ea typeface="Avenir Next Ultra Light"/>
                <a:cs typeface="Avenir Next Ultra Light"/>
                <a:sym typeface="Avenir Next Ultra Light"/>
              </a:defRPr>
            </a:lvl1pPr>
          </a:lstStyle>
          <a:p>
            <a:r>
              <a:t>32%</a:t>
            </a:r>
          </a:p>
        </p:txBody>
      </p:sp>
      <p:sp>
        <p:nvSpPr>
          <p:cNvPr id="216" name="Shape 216"/>
          <p:cNvSpPr>
            <a:spLocks noGrp="1"/>
          </p:cNvSpPr>
          <p:nvPr>
            <p:ph type="body" sz="quarter" idx="17"/>
          </p:nvPr>
        </p:nvSpPr>
        <p:spPr>
          <a:xfrm>
            <a:off x="1155700" y="5911850"/>
            <a:ext cx="2743200" cy="2501900"/>
          </a:xfrm>
          <a:prstGeom prst="rect">
            <a:avLst/>
          </a:prstGeom>
        </p:spPr>
        <p:txBody>
          <a:bodyPr>
            <a:spAutoFit/>
          </a:bodyPr>
          <a:lstStyle>
            <a:lvl1pPr marL="0" indent="0">
              <a:lnSpc>
                <a:spcPts val="4100"/>
              </a:lnSpc>
              <a:spcBef>
                <a:spcPts val="0"/>
              </a:spcBef>
              <a:buSzTx/>
              <a:buNone/>
              <a:defRPr sz="2000">
                <a:solidFill>
                  <a:srgbClr val="3C3C3C"/>
                </a:solidFill>
                <a:latin typeface="+mj-lt"/>
                <a:ea typeface="+mj-ea"/>
                <a:cs typeface="+mj-cs"/>
                <a:sym typeface="Avenir Next"/>
              </a:defRPr>
            </a:lvl1pPr>
          </a:lstStyle>
          <a:p>
            <a:r>
              <a:t>Duis autem vel eum iriure dolor in hendrerit in vulputate velit esse molestie consequat, vel illum dolore eu feugiat nulla facilisis at vero eros.</a:t>
            </a:r>
          </a:p>
        </p:txBody>
      </p:sp>
      <p:sp>
        <p:nvSpPr>
          <p:cNvPr id="217" name="Shape 217"/>
          <p:cNvSpPr>
            <a:spLocks noGrp="1"/>
          </p:cNvSpPr>
          <p:nvPr>
            <p:ph type="body" sz="quarter" idx="18"/>
          </p:nvPr>
        </p:nvSpPr>
        <p:spPr>
          <a:xfrm>
            <a:off x="1628508" y="4870450"/>
            <a:ext cx="1790701" cy="939800"/>
          </a:xfrm>
          <a:prstGeom prst="rect">
            <a:avLst/>
          </a:prstGeom>
        </p:spPr>
        <p:txBody>
          <a:bodyPr>
            <a:spAutoFit/>
          </a:bodyPr>
          <a:lstStyle>
            <a:lvl1pPr marL="0" indent="0" algn="ctr">
              <a:spcBef>
                <a:spcPts val="0"/>
              </a:spcBef>
              <a:buSzTx/>
              <a:buNone/>
              <a:defRPr sz="4800">
                <a:solidFill>
                  <a:srgbClr val="1CCD6C"/>
                </a:solidFill>
                <a:latin typeface="Avenir Next Ultra Light"/>
                <a:ea typeface="Avenir Next Ultra Light"/>
                <a:cs typeface="Avenir Next Ultra Light"/>
                <a:sym typeface="Avenir Next Ultra Light"/>
              </a:defRPr>
            </a:lvl1pPr>
          </a:lstStyle>
          <a:p>
            <a:r>
              <a:t>15%</a:t>
            </a:r>
          </a:p>
        </p:txBody>
      </p:sp>
      <p:sp>
        <p:nvSpPr>
          <p:cNvPr id="218" name="Shape 218"/>
          <p:cNvSpPr>
            <a:spLocks noGrp="1"/>
          </p:cNvSpPr>
          <p:nvPr>
            <p:ph type="body" sz="quarter" idx="19"/>
          </p:nvPr>
        </p:nvSpPr>
        <p:spPr>
          <a:xfrm>
            <a:off x="2616200" y="10477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Habent Claritas</a:t>
            </a:r>
          </a:p>
        </p:txBody>
      </p:sp>
      <p:sp>
        <p:nvSpPr>
          <p:cNvPr id="219" name="Shape 219"/>
          <p:cNvSpPr>
            <a:spLocks noGrp="1"/>
          </p:cNvSpPr>
          <p:nvPr>
            <p:ph type="pic" sz="quarter" idx="20"/>
          </p:nvPr>
        </p:nvSpPr>
        <p:spPr>
          <a:xfrm>
            <a:off x="1843678" y="3071394"/>
            <a:ext cx="1346201" cy="1417054"/>
          </a:xfrm>
          <a:prstGeom prst="rect">
            <a:avLst/>
          </a:prstGeom>
        </p:spPr>
        <p:txBody>
          <a:bodyPr lIns="91439" tIns="45719" rIns="91439" bIns="45719" anchor="t"/>
          <a:lstStyle/>
          <a:p>
            <a:endParaRPr/>
          </a:p>
        </p:txBody>
      </p:sp>
      <p:sp>
        <p:nvSpPr>
          <p:cNvPr id="220" name="Shape 220"/>
          <p:cNvSpPr>
            <a:spLocks noGrp="1"/>
          </p:cNvSpPr>
          <p:nvPr>
            <p:ph type="pic" sz="quarter" idx="21"/>
          </p:nvPr>
        </p:nvSpPr>
        <p:spPr>
          <a:xfrm>
            <a:off x="5831478" y="3048000"/>
            <a:ext cx="1320801" cy="1390316"/>
          </a:xfrm>
          <a:prstGeom prst="rect">
            <a:avLst/>
          </a:prstGeom>
        </p:spPr>
        <p:txBody>
          <a:bodyPr lIns="91439" tIns="45719" rIns="91439" bIns="45719" anchor="t"/>
          <a:lstStyle/>
          <a:p>
            <a:endParaRPr/>
          </a:p>
        </p:txBody>
      </p:sp>
      <p:sp>
        <p:nvSpPr>
          <p:cNvPr id="221" name="Shape 221"/>
          <p:cNvSpPr>
            <a:spLocks noGrp="1"/>
          </p:cNvSpPr>
          <p:nvPr>
            <p:ph type="pic" sz="quarter" idx="22"/>
          </p:nvPr>
        </p:nvSpPr>
        <p:spPr>
          <a:xfrm>
            <a:off x="9786258" y="3071394"/>
            <a:ext cx="1351281" cy="1422401"/>
          </a:xfrm>
          <a:prstGeom prst="rect">
            <a:avLst/>
          </a:prstGeom>
        </p:spPr>
        <p:txBody>
          <a:bodyPr lIns="91439" tIns="45719" rIns="91439" bIns="45719" anchor="t"/>
          <a:lstStyle/>
          <a:p>
            <a:endParaRPr/>
          </a:p>
        </p:txBody>
      </p:sp>
      <p:sp>
        <p:nvSpPr>
          <p:cNvPr id="222" name="Shape 2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Energy Resources">
    <p:spTree>
      <p:nvGrpSpPr>
        <p:cNvPr id="1" name=""/>
        <p:cNvGrpSpPr/>
        <p:nvPr/>
      </p:nvGrpSpPr>
      <p:grpSpPr>
        <a:xfrm>
          <a:off x="0" y="0"/>
          <a:ext cx="0" cy="0"/>
          <a:chOff x="0" y="0"/>
          <a:chExt cx="0" cy="0"/>
        </a:xfrm>
      </p:grpSpPr>
      <p:sp>
        <p:nvSpPr>
          <p:cNvPr id="229" name="Shape 229"/>
          <p:cNvSpPr>
            <a:spLocks noGrp="1"/>
          </p:cNvSpPr>
          <p:nvPr>
            <p:ph type="pic" idx="13"/>
          </p:nvPr>
        </p:nvSpPr>
        <p:spPr>
          <a:xfrm>
            <a:off x="0" y="0"/>
            <a:ext cx="13017500" cy="9766300"/>
          </a:xfrm>
          <a:prstGeom prst="rect">
            <a:avLst/>
          </a:prstGeom>
        </p:spPr>
        <p:txBody>
          <a:bodyPr lIns="91439" tIns="45719" rIns="91439" bIns="45719" anchor="t"/>
          <a:lstStyle/>
          <a:p>
            <a:endParaRPr/>
          </a:p>
        </p:txBody>
      </p:sp>
      <p:sp>
        <p:nvSpPr>
          <p:cNvPr id="230" name="Shape 230"/>
          <p:cNvSpPr>
            <a:spLocks noGrp="1"/>
          </p:cNvSpPr>
          <p:nvPr>
            <p:ph type="body" sz="quarter" idx="14"/>
          </p:nvPr>
        </p:nvSpPr>
        <p:spPr>
          <a:xfrm>
            <a:off x="4292600" y="7213600"/>
            <a:ext cx="7670800" cy="1549400"/>
          </a:xfrm>
          <a:prstGeom prst="rect">
            <a:avLst/>
          </a:prstGeom>
        </p:spPr>
        <p:txBody>
          <a:bodyPr>
            <a:spAutoFit/>
          </a:bodyPr>
          <a:lstStyle>
            <a:lvl1pPr marL="0" indent="0" algn="r">
              <a:lnSpc>
                <a:spcPts val="5000"/>
              </a:lnSpc>
              <a:spcBef>
                <a:spcPts val="0"/>
              </a:spcBef>
              <a:buSzTx/>
              <a:buNone/>
              <a:defRPr sz="2800">
                <a:solidFill>
                  <a:srgbClr val="FDFFFF"/>
                </a:solidFill>
                <a:latin typeface="+mj-lt"/>
                <a:ea typeface="+mj-ea"/>
                <a:cs typeface="+mj-cs"/>
                <a:sym typeface="Avenir Next"/>
              </a:defRPr>
            </a:lvl1pPr>
          </a:lstStyle>
          <a:p>
            <a:r>
              <a:t>Duis autem vel eum iriure dolor in hendrerit in vulputate velit esse molestie consequat, vel illum dolore eu feugiat nulla facilisis.</a:t>
            </a:r>
          </a:p>
        </p:txBody>
      </p:sp>
      <p:sp>
        <p:nvSpPr>
          <p:cNvPr id="231" name="Shape 231"/>
          <p:cNvSpPr>
            <a:spLocks noGrp="1"/>
          </p:cNvSpPr>
          <p:nvPr>
            <p:ph type="body" sz="quarter" idx="15"/>
          </p:nvPr>
        </p:nvSpPr>
        <p:spPr>
          <a:xfrm>
            <a:off x="10591800" y="5149850"/>
            <a:ext cx="1447800" cy="520700"/>
          </a:xfrm>
          <a:prstGeom prst="rect">
            <a:avLst/>
          </a:prstGeom>
        </p:spPr>
        <p:txBody>
          <a:bodyPr>
            <a:spAutoFit/>
          </a:bodyPr>
          <a:lstStyle>
            <a:lvl1pPr marL="0" indent="0" algn="just">
              <a:lnSpc>
                <a:spcPts val="4500"/>
              </a:lnSpc>
              <a:spcBef>
                <a:spcPts val="0"/>
              </a:spcBef>
              <a:buSzTx/>
              <a:buNone/>
              <a:defRPr sz="2400" b="1">
                <a:solidFill>
                  <a:srgbClr val="FDFFFF"/>
                </a:solidFill>
                <a:latin typeface="+mj-lt"/>
                <a:ea typeface="+mj-ea"/>
                <a:cs typeface="+mj-cs"/>
                <a:sym typeface="Avenir Next"/>
              </a:defRPr>
            </a:lvl1pPr>
          </a:lstStyle>
          <a:p>
            <a:r>
              <a:t>per year</a:t>
            </a:r>
          </a:p>
        </p:txBody>
      </p:sp>
      <p:sp>
        <p:nvSpPr>
          <p:cNvPr id="232" name="Shape 232"/>
          <p:cNvSpPr>
            <a:spLocks noGrp="1"/>
          </p:cNvSpPr>
          <p:nvPr>
            <p:ph type="body" sz="quarter" idx="16"/>
          </p:nvPr>
        </p:nvSpPr>
        <p:spPr>
          <a:xfrm>
            <a:off x="8410308" y="4279900"/>
            <a:ext cx="2387601" cy="1765300"/>
          </a:xfrm>
          <a:prstGeom prst="rect">
            <a:avLst/>
          </a:prstGeom>
        </p:spPr>
        <p:txBody>
          <a:bodyPr>
            <a:spAutoFit/>
          </a:bodyPr>
          <a:lstStyle>
            <a:lvl1pPr marL="0" indent="0" algn="r">
              <a:spcBef>
                <a:spcPts val="0"/>
              </a:spcBef>
              <a:buSzTx/>
              <a:buNone/>
              <a:defRPr sz="9600" b="1">
                <a:solidFill>
                  <a:srgbClr val="FDFFFF"/>
                </a:solidFill>
                <a:latin typeface="+mj-lt"/>
                <a:ea typeface="+mj-ea"/>
                <a:cs typeface="+mj-cs"/>
                <a:sym typeface="Avenir Next"/>
              </a:defRPr>
            </a:lvl1pPr>
          </a:lstStyle>
          <a:p>
            <a:r>
              <a:t>89/</a:t>
            </a:r>
          </a:p>
        </p:txBody>
      </p:sp>
      <p:sp>
        <p:nvSpPr>
          <p:cNvPr id="233" name="Shape 233"/>
          <p:cNvSpPr>
            <a:spLocks noGrp="1"/>
          </p:cNvSpPr>
          <p:nvPr>
            <p:ph type="body" sz="quarter" idx="17"/>
          </p:nvPr>
        </p:nvSpPr>
        <p:spPr>
          <a:xfrm>
            <a:off x="3340100" y="5746750"/>
            <a:ext cx="8636000" cy="1346200"/>
          </a:xfrm>
          <a:prstGeom prst="rect">
            <a:avLst/>
          </a:prstGeom>
        </p:spPr>
        <p:txBody>
          <a:bodyPr>
            <a:spAutoFit/>
          </a:bodyPr>
          <a:lstStyle>
            <a:lvl1pPr marL="0" indent="0" algn="r">
              <a:spcBef>
                <a:spcPts val="0"/>
              </a:spcBef>
              <a:buSzTx/>
              <a:buNone/>
              <a:defRPr sz="7200" b="1">
                <a:solidFill>
                  <a:srgbClr val="FDFFFF"/>
                </a:solidFill>
                <a:latin typeface="+mj-lt"/>
                <a:ea typeface="+mj-ea"/>
                <a:cs typeface="+mj-cs"/>
                <a:sym typeface="Avenir Next"/>
              </a:defRPr>
            </a:lvl1pPr>
          </a:lstStyle>
          <a:p>
            <a:r>
              <a:t>Energy Resources</a:t>
            </a:r>
          </a:p>
        </p:txBody>
      </p:sp>
      <p:sp>
        <p:nvSpPr>
          <p:cNvPr id="234" name="Shape 2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 Donut Charts">
    <p:spTree>
      <p:nvGrpSpPr>
        <p:cNvPr id="1" name=""/>
        <p:cNvGrpSpPr/>
        <p:nvPr/>
      </p:nvGrpSpPr>
      <p:grpSpPr>
        <a:xfrm>
          <a:off x="0" y="0"/>
          <a:ext cx="0" cy="0"/>
          <a:chOff x="0" y="0"/>
          <a:chExt cx="0" cy="0"/>
        </a:xfrm>
      </p:grpSpPr>
      <p:graphicFrame>
        <p:nvGraphicFramePr>
          <p:cNvPr id="241" name="Chart 241"/>
          <p:cNvGraphicFramePr/>
          <p:nvPr/>
        </p:nvGraphicFramePr>
        <p:xfrm>
          <a:off x="889000" y="2616200"/>
          <a:ext cx="3441700" cy="3441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2" name="Chart 242"/>
          <p:cNvGraphicFramePr/>
          <p:nvPr/>
        </p:nvGraphicFramePr>
        <p:xfrm>
          <a:off x="4775200" y="2616200"/>
          <a:ext cx="3441700" cy="3441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3" name="Chart 243"/>
          <p:cNvGraphicFramePr/>
          <p:nvPr/>
        </p:nvGraphicFramePr>
        <p:xfrm>
          <a:off x="8661400" y="2616200"/>
          <a:ext cx="3441700" cy="3441700"/>
        </p:xfrm>
        <a:graphic>
          <a:graphicData uri="http://schemas.openxmlformats.org/drawingml/2006/chart">
            <c:chart xmlns:c="http://schemas.openxmlformats.org/drawingml/2006/chart" xmlns:r="http://schemas.openxmlformats.org/officeDocument/2006/relationships" r:id="rId4"/>
          </a:graphicData>
        </a:graphic>
      </p:graphicFrame>
      <p:sp>
        <p:nvSpPr>
          <p:cNvPr id="244" name="Shape 244"/>
          <p:cNvSpPr/>
          <p:nvPr/>
        </p:nvSpPr>
        <p:spPr>
          <a:xfrm>
            <a:off x="1168400" y="2895600"/>
            <a:ext cx="2895600" cy="2895600"/>
          </a:xfrm>
          <a:prstGeom prst="ellipse">
            <a:avLst/>
          </a:prstGeom>
          <a:solidFill>
            <a:srgbClr val="FD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45" name="Shape 245"/>
          <p:cNvSpPr/>
          <p:nvPr/>
        </p:nvSpPr>
        <p:spPr>
          <a:xfrm>
            <a:off x="5054600" y="2895600"/>
            <a:ext cx="2895600" cy="2895600"/>
          </a:xfrm>
          <a:prstGeom prst="ellipse">
            <a:avLst/>
          </a:prstGeom>
          <a:solidFill>
            <a:srgbClr val="FD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46" name="Shape 246"/>
          <p:cNvSpPr/>
          <p:nvPr/>
        </p:nvSpPr>
        <p:spPr>
          <a:xfrm>
            <a:off x="8928100" y="2895600"/>
            <a:ext cx="2895600" cy="2895600"/>
          </a:xfrm>
          <a:prstGeom prst="ellipse">
            <a:avLst/>
          </a:prstGeom>
          <a:solidFill>
            <a:srgbClr val="FD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47" name="Shape 247"/>
          <p:cNvSpPr>
            <a:spLocks noGrp="1"/>
          </p:cNvSpPr>
          <p:nvPr>
            <p:ph type="body" sz="quarter" idx="13"/>
          </p:nvPr>
        </p:nvSpPr>
        <p:spPr>
          <a:xfrm>
            <a:off x="8851900" y="6565900"/>
            <a:ext cx="3073400" cy="2159000"/>
          </a:xfrm>
          <a:prstGeom prst="rect">
            <a:avLst/>
          </a:prstGeom>
        </p:spPr>
        <p:txBody>
          <a:bodyPr>
            <a:spAutoFit/>
          </a:bodyPr>
          <a:lstStyle>
            <a:lvl1pPr marL="0" indent="0">
              <a:lnSpc>
                <a:spcPts val="4100"/>
              </a:lnSpc>
              <a:spcBef>
                <a:spcPts val="0"/>
              </a:spcBef>
              <a:buSzTx/>
              <a:buNone/>
              <a:defRPr sz="2000">
                <a:solidFill>
                  <a:srgbClr val="3C3C3C"/>
                </a:solidFill>
                <a:latin typeface="+mj-lt"/>
                <a:ea typeface="+mj-ea"/>
                <a:cs typeface="+mj-cs"/>
                <a:sym typeface="Avenir Next"/>
              </a:defRPr>
            </a:lvl1pPr>
          </a:lstStyle>
          <a:p>
            <a:r>
              <a:t>Duis autem vel eum iriure dolor in hendrerit in vulputate velit esse molestie consequat, vel illum dolore eu feugiat nulla facilisis at vero eros.</a:t>
            </a:r>
          </a:p>
        </p:txBody>
      </p:sp>
      <p:sp>
        <p:nvSpPr>
          <p:cNvPr id="248" name="Shape 248"/>
          <p:cNvSpPr>
            <a:spLocks noGrp="1"/>
          </p:cNvSpPr>
          <p:nvPr>
            <p:ph type="body" sz="quarter" idx="14"/>
          </p:nvPr>
        </p:nvSpPr>
        <p:spPr>
          <a:xfrm>
            <a:off x="4914900" y="6565900"/>
            <a:ext cx="3175000" cy="2159000"/>
          </a:xfrm>
          <a:prstGeom prst="rect">
            <a:avLst/>
          </a:prstGeom>
        </p:spPr>
        <p:txBody>
          <a:bodyPr>
            <a:spAutoFit/>
          </a:bodyPr>
          <a:lstStyle>
            <a:lvl1pPr marL="0" indent="0">
              <a:lnSpc>
                <a:spcPts val="4100"/>
              </a:lnSpc>
              <a:spcBef>
                <a:spcPts val="0"/>
              </a:spcBef>
              <a:buSzTx/>
              <a:buNone/>
              <a:defRPr sz="2000">
                <a:solidFill>
                  <a:srgbClr val="3C3C3C"/>
                </a:solidFill>
                <a:latin typeface="+mj-lt"/>
                <a:ea typeface="+mj-ea"/>
                <a:cs typeface="+mj-cs"/>
                <a:sym typeface="Avenir Next"/>
              </a:defRPr>
            </a:lvl1pPr>
          </a:lstStyle>
          <a:p>
            <a:r>
              <a:t>Duis autem vel eum iriure dolor in hendrerit in vulputate velit esse molestie consequat, vel illum dolore eu feugiat nulla facilisis at vero eros.</a:t>
            </a:r>
          </a:p>
        </p:txBody>
      </p:sp>
      <p:sp>
        <p:nvSpPr>
          <p:cNvPr id="249" name="Shape 249"/>
          <p:cNvSpPr>
            <a:spLocks noGrp="1"/>
          </p:cNvSpPr>
          <p:nvPr>
            <p:ph type="body" sz="quarter" idx="15"/>
          </p:nvPr>
        </p:nvSpPr>
        <p:spPr>
          <a:xfrm>
            <a:off x="1079500" y="6565900"/>
            <a:ext cx="3073400" cy="2159000"/>
          </a:xfrm>
          <a:prstGeom prst="rect">
            <a:avLst/>
          </a:prstGeom>
        </p:spPr>
        <p:txBody>
          <a:bodyPr>
            <a:spAutoFit/>
          </a:bodyPr>
          <a:lstStyle>
            <a:lvl1pPr marL="0" indent="0">
              <a:lnSpc>
                <a:spcPts val="4100"/>
              </a:lnSpc>
              <a:spcBef>
                <a:spcPts val="0"/>
              </a:spcBef>
              <a:buSzTx/>
              <a:buNone/>
              <a:defRPr sz="2000">
                <a:solidFill>
                  <a:srgbClr val="3C3C3C"/>
                </a:solidFill>
                <a:latin typeface="+mj-lt"/>
                <a:ea typeface="+mj-ea"/>
                <a:cs typeface="+mj-cs"/>
                <a:sym typeface="Avenir Next"/>
              </a:defRPr>
            </a:lvl1pPr>
          </a:lstStyle>
          <a:p>
            <a:r>
              <a:t>Duis autem vel eum iriure dolor in hendrerit in vulputate velit esse molestie consequat, vel illum dolore eu feugiat nulla facilisis at vero eros.</a:t>
            </a:r>
          </a:p>
        </p:txBody>
      </p:sp>
      <p:sp>
        <p:nvSpPr>
          <p:cNvPr id="250" name="Shape 250"/>
          <p:cNvSpPr>
            <a:spLocks noGrp="1"/>
          </p:cNvSpPr>
          <p:nvPr>
            <p:ph type="body" sz="quarter" idx="16"/>
          </p:nvPr>
        </p:nvSpPr>
        <p:spPr>
          <a:xfrm>
            <a:off x="1641208" y="4140200"/>
            <a:ext cx="1943101" cy="1206500"/>
          </a:xfrm>
          <a:prstGeom prst="rect">
            <a:avLst/>
          </a:prstGeom>
        </p:spPr>
        <p:txBody>
          <a:bodyPr>
            <a:spAutoFit/>
          </a:bodyPr>
          <a:lstStyle>
            <a:lvl1pPr marL="0" indent="0" algn="ctr">
              <a:spcBef>
                <a:spcPts val="0"/>
              </a:spcBef>
              <a:buSzTx/>
              <a:buNone/>
              <a:defRPr sz="6400">
                <a:solidFill>
                  <a:srgbClr val="A4A4A4"/>
                </a:solidFill>
                <a:latin typeface="Avenir Next Ultra Light"/>
                <a:ea typeface="Avenir Next Ultra Light"/>
                <a:cs typeface="Avenir Next Ultra Light"/>
                <a:sym typeface="Avenir Next Ultra Light"/>
              </a:defRPr>
            </a:lvl1pPr>
          </a:lstStyle>
          <a:p>
            <a:r>
              <a:t>35%</a:t>
            </a:r>
          </a:p>
        </p:txBody>
      </p:sp>
      <p:sp>
        <p:nvSpPr>
          <p:cNvPr id="251" name="Shape 251"/>
          <p:cNvSpPr>
            <a:spLocks noGrp="1"/>
          </p:cNvSpPr>
          <p:nvPr>
            <p:ph type="body" sz="quarter" idx="17"/>
          </p:nvPr>
        </p:nvSpPr>
        <p:spPr>
          <a:xfrm>
            <a:off x="5527408" y="4140200"/>
            <a:ext cx="1943101" cy="1206500"/>
          </a:xfrm>
          <a:prstGeom prst="rect">
            <a:avLst/>
          </a:prstGeom>
        </p:spPr>
        <p:txBody>
          <a:bodyPr>
            <a:spAutoFit/>
          </a:bodyPr>
          <a:lstStyle>
            <a:lvl1pPr marL="0" indent="0" algn="ctr">
              <a:spcBef>
                <a:spcPts val="0"/>
              </a:spcBef>
              <a:buSzTx/>
              <a:buNone/>
              <a:defRPr sz="6400">
                <a:solidFill>
                  <a:srgbClr val="A4A4A4"/>
                </a:solidFill>
                <a:latin typeface="Avenir Next Ultra Light"/>
                <a:ea typeface="Avenir Next Ultra Light"/>
                <a:cs typeface="Avenir Next Ultra Light"/>
                <a:sym typeface="Avenir Next Ultra Light"/>
              </a:defRPr>
            </a:lvl1pPr>
          </a:lstStyle>
          <a:p>
            <a:r>
              <a:t>50%</a:t>
            </a:r>
          </a:p>
        </p:txBody>
      </p:sp>
      <p:sp>
        <p:nvSpPr>
          <p:cNvPr id="252" name="Shape 252"/>
          <p:cNvSpPr>
            <a:spLocks noGrp="1"/>
          </p:cNvSpPr>
          <p:nvPr>
            <p:ph type="body" sz="quarter" idx="18"/>
          </p:nvPr>
        </p:nvSpPr>
        <p:spPr>
          <a:xfrm>
            <a:off x="9413608" y="4140200"/>
            <a:ext cx="1943101" cy="1206500"/>
          </a:xfrm>
          <a:prstGeom prst="rect">
            <a:avLst/>
          </a:prstGeom>
        </p:spPr>
        <p:txBody>
          <a:bodyPr>
            <a:spAutoFit/>
          </a:bodyPr>
          <a:lstStyle>
            <a:lvl1pPr marL="0" indent="0" algn="ctr">
              <a:spcBef>
                <a:spcPts val="0"/>
              </a:spcBef>
              <a:buSzTx/>
              <a:buNone/>
              <a:defRPr sz="6400">
                <a:solidFill>
                  <a:srgbClr val="A4A4A4"/>
                </a:solidFill>
                <a:latin typeface="Avenir Next Ultra Light"/>
                <a:ea typeface="Avenir Next Ultra Light"/>
                <a:cs typeface="Avenir Next Ultra Light"/>
                <a:sym typeface="Avenir Next Ultra Light"/>
              </a:defRPr>
            </a:lvl1pPr>
          </a:lstStyle>
          <a:p>
            <a:r>
              <a:t>10%</a:t>
            </a:r>
          </a:p>
        </p:txBody>
      </p:sp>
      <p:sp>
        <p:nvSpPr>
          <p:cNvPr id="253" name="Shape 253"/>
          <p:cNvSpPr>
            <a:spLocks noGrp="1"/>
          </p:cNvSpPr>
          <p:nvPr>
            <p:ph type="body" sz="quarter" idx="19"/>
          </p:nvPr>
        </p:nvSpPr>
        <p:spPr>
          <a:xfrm>
            <a:off x="2616200" y="7937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Doming Mazim</a:t>
            </a:r>
          </a:p>
        </p:txBody>
      </p:sp>
      <p:sp>
        <p:nvSpPr>
          <p:cNvPr id="254" name="Shape 254"/>
          <p:cNvSpPr>
            <a:spLocks noGrp="1"/>
          </p:cNvSpPr>
          <p:nvPr>
            <p:ph type="pic" sz="quarter" idx="20"/>
          </p:nvPr>
        </p:nvSpPr>
        <p:spPr>
          <a:xfrm>
            <a:off x="10068834" y="3503194"/>
            <a:ext cx="635001" cy="668422"/>
          </a:xfrm>
          <a:prstGeom prst="rect">
            <a:avLst/>
          </a:prstGeom>
        </p:spPr>
        <p:txBody>
          <a:bodyPr lIns="91439" tIns="45719" rIns="91439" bIns="45719" anchor="t"/>
          <a:lstStyle/>
          <a:p>
            <a:endParaRPr/>
          </a:p>
        </p:txBody>
      </p:sp>
      <p:sp>
        <p:nvSpPr>
          <p:cNvPr id="255" name="Shape 255"/>
          <p:cNvSpPr>
            <a:spLocks noGrp="1"/>
          </p:cNvSpPr>
          <p:nvPr>
            <p:ph type="pic" sz="quarter" idx="21"/>
          </p:nvPr>
        </p:nvSpPr>
        <p:spPr>
          <a:xfrm>
            <a:off x="6192158" y="3528594"/>
            <a:ext cx="603251" cy="635001"/>
          </a:xfrm>
          <a:prstGeom prst="rect">
            <a:avLst/>
          </a:prstGeom>
        </p:spPr>
        <p:txBody>
          <a:bodyPr lIns="91439" tIns="45719" rIns="91439" bIns="45719" anchor="t"/>
          <a:lstStyle/>
          <a:p>
            <a:endParaRPr/>
          </a:p>
        </p:txBody>
      </p:sp>
      <p:sp>
        <p:nvSpPr>
          <p:cNvPr id="256" name="Shape 256"/>
          <p:cNvSpPr>
            <a:spLocks noGrp="1"/>
          </p:cNvSpPr>
          <p:nvPr>
            <p:ph type="pic" sz="quarter" idx="22"/>
          </p:nvPr>
        </p:nvSpPr>
        <p:spPr>
          <a:xfrm>
            <a:off x="2306276" y="3519905"/>
            <a:ext cx="609601" cy="641685"/>
          </a:xfrm>
          <a:prstGeom prst="rect">
            <a:avLst/>
          </a:prstGeom>
        </p:spPr>
        <p:txBody>
          <a:bodyPr lIns="91439" tIns="45719" rIns="91439" bIns="45719" anchor="t"/>
          <a:lstStyle/>
          <a:p>
            <a:endParaRPr/>
          </a:p>
        </p:txBody>
      </p:sp>
      <p:sp>
        <p:nvSpPr>
          <p:cNvPr id="257" name="Shape 2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Line Chart 2">
    <p:spTree>
      <p:nvGrpSpPr>
        <p:cNvPr id="1" name=""/>
        <p:cNvGrpSpPr/>
        <p:nvPr/>
      </p:nvGrpSpPr>
      <p:grpSpPr>
        <a:xfrm>
          <a:off x="0" y="0"/>
          <a:ext cx="0" cy="0"/>
          <a:chOff x="0" y="0"/>
          <a:chExt cx="0" cy="0"/>
        </a:xfrm>
      </p:grpSpPr>
      <p:sp>
        <p:nvSpPr>
          <p:cNvPr id="264" name="Shape 264"/>
          <p:cNvSpPr/>
          <p:nvPr/>
        </p:nvSpPr>
        <p:spPr>
          <a:xfrm>
            <a:off x="1409700" y="5613400"/>
            <a:ext cx="10172700" cy="2032000"/>
          </a:xfrm>
          <a:prstGeom prst="rect">
            <a:avLst/>
          </a:prstGeom>
          <a:solidFill>
            <a:srgbClr val="32E386"/>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graphicFrame>
        <p:nvGraphicFramePr>
          <p:cNvPr id="265" name="Chart 265"/>
          <p:cNvGraphicFramePr/>
          <p:nvPr/>
        </p:nvGraphicFramePr>
        <p:xfrm>
          <a:off x="2620518" y="3111500"/>
          <a:ext cx="7751572" cy="1913382"/>
        </p:xfrm>
        <a:graphic>
          <a:graphicData uri="http://schemas.openxmlformats.org/drawingml/2006/chart">
            <c:chart xmlns:c="http://schemas.openxmlformats.org/drawingml/2006/chart" xmlns:r="http://schemas.openxmlformats.org/officeDocument/2006/relationships" r:id="rId2"/>
          </a:graphicData>
        </a:graphic>
      </p:graphicFrame>
      <p:sp>
        <p:nvSpPr>
          <p:cNvPr id="266" name="Shape 266"/>
          <p:cNvSpPr>
            <a:spLocks noGrp="1"/>
          </p:cNvSpPr>
          <p:nvPr>
            <p:ph type="body" sz="quarter" idx="13"/>
          </p:nvPr>
        </p:nvSpPr>
        <p:spPr>
          <a:xfrm>
            <a:off x="2794000" y="8115300"/>
            <a:ext cx="7416800" cy="736600"/>
          </a:xfrm>
          <a:prstGeom prst="rect">
            <a:avLst/>
          </a:prstGeom>
        </p:spPr>
        <p:txBody>
          <a:bodyPr>
            <a:spAutoFit/>
          </a:bodyPr>
          <a:lstStyle>
            <a:lvl1pPr marL="0" indent="0">
              <a:lnSpc>
                <a:spcPts val="3800"/>
              </a:lnSpc>
              <a:spcBef>
                <a:spcPts val="0"/>
              </a:spcBef>
              <a:buSzTx/>
              <a:buNone/>
              <a:defRPr sz="1800">
                <a:solidFill>
                  <a:srgbClr val="3C3C3C"/>
                </a:solidFill>
                <a:latin typeface="+mj-lt"/>
                <a:ea typeface="+mj-ea"/>
                <a:cs typeface="+mj-cs"/>
                <a:sym typeface="Avenir Next"/>
              </a:defRPr>
            </a:lvl1pPr>
          </a:lstStyle>
          <a:p>
            <a:r>
              <a:t>Duis autem vel eum iriure dolor in hendrerit in vulputate velit esse molestie consequat.</a:t>
            </a:r>
          </a:p>
        </p:txBody>
      </p:sp>
      <p:sp>
        <p:nvSpPr>
          <p:cNvPr id="267" name="Shape 267"/>
          <p:cNvSpPr>
            <a:spLocks noGrp="1"/>
          </p:cNvSpPr>
          <p:nvPr>
            <p:ph type="body" sz="quarter" idx="14"/>
          </p:nvPr>
        </p:nvSpPr>
        <p:spPr>
          <a:xfrm>
            <a:off x="6375400" y="6115050"/>
            <a:ext cx="4876800" cy="1130300"/>
          </a:xfrm>
          <a:prstGeom prst="rect">
            <a:avLst/>
          </a:prstGeom>
        </p:spPr>
        <p:txBody>
          <a:bodyPr>
            <a:spAutoFit/>
          </a:bodyPr>
          <a:lstStyle>
            <a:lvl1pPr marL="0" indent="0">
              <a:lnSpc>
                <a:spcPts val="4100"/>
              </a:lnSpc>
              <a:spcBef>
                <a:spcPts val="0"/>
              </a:spcBef>
              <a:buSzTx/>
              <a:buNone/>
              <a:defRPr sz="2000">
                <a:solidFill>
                  <a:srgbClr val="FDFFFF"/>
                </a:solidFill>
                <a:latin typeface="+mj-lt"/>
                <a:ea typeface="+mj-ea"/>
                <a:cs typeface="+mj-cs"/>
                <a:sym typeface="Avenir Next"/>
              </a:defRPr>
            </a:lvl1pPr>
          </a:lstStyle>
          <a:p>
            <a:r>
              <a:t>Duis autem vel eum iriure dolor in hendrerit in vulputate velit esse molestie consequat, vel illum dolore eu feugiat ut.</a:t>
            </a:r>
          </a:p>
        </p:txBody>
      </p:sp>
      <p:sp>
        <p:nvSpPr>
          <p:cNvPr id="268" name="Shape 268"/>
          <p:cNvSpPr>
            <a:spLocks noGrp="1"/>
          </p:cNvSpPr>
          <p:nvPr>
            <p:ph type="body" sz="quarter" idx="15"/>
          </p:nvPr>
        </p:nvSpPr>
        <p:spPr>
          <a:xfrm>
            <a:off x="3584308" y="6013450"/>
            <a:ext cx="2667001" cy="1346200"/>
          </a:xfrm>
          <a:prstGeom prst="rect">
            <a:avLst/>
          </a:prstGeom>
        </p:spPr>
        <p:txBody>
          <a:bodyPr>
            <a:spAutoFit/>
          </a:bodyPr>
          <a:lstStyle>
            <a:lvl1pPr marL="0" indent="0">
              <a:spcBef>
                <a:spcPts val="0"/>
              </a:spcBef>
              <a:buSzTx/>
              <a:buNone/>
              <a:defRPr sz="3600">
                <a:solidFill>
                  <a:srgbClr val="FDFFFF"/>
                </a:solidFill>
                <a:latin typeface="+mj-lt"/>
                <a:ea typeface="+mj-ea"/>
                <a:cs typeface="+mj-cs"/>
                <a:sym typeface="Avenir Next"/>
              </a:defRPr>
            </a:lvl1pPr>
          </a:lstStyle>
          <a:p>
            <a:r>
              <a:t>364million/ 2020</a:t>
            </a:r>
          </a:p>
        </p:txBody>
      </p:sp>
      <p:sp>
        <p:nvSpPr>
          <p:cNvPr id="269" name="Shape 269"/>
          <p:cNvSpPr>
            <a:spLocks noGrp="1"/>
          </p:cNvSpPr>
          <p:nvPr>
            <p:ph type="pic" sz="quarter" idx="16"/>
          </p:nvPr>
        </p:nvSpPr>
        <p:spPr>
          <a:xfrm>
            <a:off x="1498600" y="5613400"/>
            <a:ext cx="1981200" cy="2032000"/>
          </a:xfrm>
          <a:prstGeom prst="rect">
            <a:avLst/>
          </a:prstGeom>
        </p:spPr>
        <p:txBody>
          <a:bodyPr lIns="91439" tIns="45719" rIns="91439" bIns="45719" anchor="t"/>
          <a:lstStyle/>
          <a:p>
            <a:endParaRPr/>
          </a:p>
        </p:txBody>
      </p:sp>
      <p:sp>
        <p:nvSpPr>
          <p:cNvPr id="270" name="Shape 270"/>
          <p:cNvSpPr>
            <a:spLocks noGrp="1"/>
          </p:cNvSpPr>
          <p:nvPr>
            <p:ph type="body" sz="quarter" idx="17"/>
          </p:nvPr>
        </p:nvSpPr>
        <p:spPr>
          <a:xfrm>
            <a:off x="2616200" y="9969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Dolor Statistics</a:t>
            </a:r>
          </a:p>
        </p:txBody>
      </p:sp>
      <p:sp>
        <p:nvSpPr>
          <p:cNvPr id="271" name="Shape 2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Australia Map">
    <p:spTree>
      <p:nvGrpSpPr>
        <p:cNvPr id="1" name=""/>
        <p:cNvGrpSpPr/>
        <p:nvPr/>
      </p:nvGrpSpPr>
      <p:grpSpPr>
        <a:xfrm>
          <a:off x="0" y="0"/>
          <a:ext cx="0" cy="0"/>
          <a:chOff x="0" y="0"/>
          <a:chExt cx="0" cy="0"/>
        </a:xfrm>
      </p:grpSpPr>
      <p:sp>
        <p:nvSpPr>
          <p:cNvPr id="278" name="Shape 278"/>
          <p:cNvSpPr/>
          <p:nvPr/>
        </p:nvSpPr>
        <p:spPr>
          <a:xfrm>
            <a:off x="7904616" y="3210266"/>
            <a:ext cx="3441701" cy="3683001"/>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C6FCBE"/>
          </a:solidFill>
          <a:ln w="12700">
            <a:miter lim="400000"/>
          </a:ln>
        </p:spPr>
        <p:txBody>
          <a:bodyPr lIns="38100" tIns="38100" rIns="38100" bIns="38100" anchor="ctr"/>
          <a:lstStyle/>
          <a:p>
            <a:pPr defTabSz="457200">
              <a:lnSpc>
                <a:spcPct val="80000"/>
              </a:lnSpc>
              <a:spcBef>
                <a:spcPts val="3500"/>
              </a:spcBef>
              <a:defRPr sz="3000">
                <a:solidFill>
                  <a:srgbClr val="FFFFFF"/>
                </a:solidFill>
                <a:effectLst>
                  <a:outerShdw blurRad="38100" dist="12700" dir="5400000" rotWithShape="0">
                    <a:srgbClr val="000000">
                      <a:alpha val="50000"/>
                    </a:srgbClr>
                  </a:outerShdw>
                </a:effectLst>
              </a:defRPr>
            </a:pPr>
            <a:endParaRPr/>
          </a:p>
        </p:txBody>
      </p:sp>
      <p:sp>
        <p:nvSpPr>
          <p:cNvPr id="279" name="Shape 279"/>
          <p:cNvSpPr/>
          <p:nvPr/>
        </p:nvSpPr>
        <p:spPr>
          <a:xfrm>
            <a:off x="2421015" y="7361315"/>
            <a:ext cx="1342870" cy="1342870"/>
          </a:xfrm>
          <a:prstGeom prst="ellipse">
            <a:avLst/>
          </a:prstGeom>
          <a:solidFill>
            <a:srgbClr val="C6FCBE"/>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80" name="Shape 280"/>
          <p:cNvSpPr/>
          <p:nvPr/>
        </p:nvSpPr>
        <p:spPr>
          <a:xfrm>
            <a:off x="2273300" y="7213600"/>
            <a:ext cx="1638300" cy="1638300"/>
          </a:xfrm>
          <a:prstGeom prst="ellipse">
            <a:avLst/>
          </a:prstGeom>
          <a:solidFill>
            <a:srgbClr val="C6FCBE">
              <a:alpha val="34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81" name="Shape 281"/>
          <p:cNvSpPr>
            <a:spLocks noGrp="1"/>
          </p:cNvSpPr>
          <p:nvPr>
            <p:ph type="body" sz="quarter" idx="13"/>
          </p:nvPr>
        </p:nvSpPr>
        <p:spPr>
          <a:xfrm>
            <a:off x="9680308" y="8115300"/>
            <a:ext cx="1790701" cy="723900"/>
          </a:xfrm>
          <a:prstGeom prst="rect">
            <a:avLst/>
          </a:prstGeom>
        </p:spPr>
        <p:txBody>
          <a:bodyPr>
            <a:spAutoFit/>
          </a:bodyPr>
          <a:lstStyle>
            <a:lvl1pPr marL="0" indent="0" algn="ctr">
              <a:spcBef>
                <a:spcPts val="0"/>
              </a:spcBef>
              <a:buSzTx/>
              <a:buNone/>
              <a:defRPr sz="3600">
                <a:solidFill>
                  <a:srgbClr val="3C3C3C"/>
                </a:solidFill>
                <a:latin typeface="Avenir Next Ultra Light"/>
                <a:ea typeface="Avenir Next Ultra Light"/>
                <a:cs typeface="Avenir Next Ultra Light"/>
                <a:sym typeface="Avenir Next Ultra Light"/>
              </a:defRPr>
            </a:lvl1pPr>
          </a:lstStyle>
          <a:p>
            <a:r>
              <a:t>40%</a:t>
            </a:r>
          </a:p>
        </p:txBody>
      </p:sp>
      <p:sp>
        <p:nvSpPr>
          <p:cNvPr id="282" name="Shape 282"/>
          <p:cNvSpPr>
            <a:spLocks noGrp="1"/>
          </p:cNvSpPr>
          <p:nvPr>
            <p:ph type="body" sz="quarter" idx="14"/>
          </p:nvPr>
        </p:nvSpPr>
        <p:spPr>
          <a:xfrm>
            <a:off x="7330808" y="8115300"/>
            <a:ext cx="1790701" cy="723900"/>
          </a:xfrm>
          <a:prstGeom prst="rect">
            <a:avLst/>
          </a:prstGeom>
        </p:spPr>
        <p:txBody>
          <a:bodyPr>
            <a:spAutoFit/>
          </a:bodyPr>
          <a:lstStyle>
            <a:lvl1pPr marL="0" indent="0" algn="ctr">
              <a:spcBef>
                <a:spcPts val="0"/>
              </a:spcBef>
              <a:buSzTx/>
              <a:buNone/>
              <a:defRPr sz="3600">
                <a:solidFill>
                  <a:srgbClr val="3C3C3C"/>
                </a:solidFill>
                <a:latin typeface="Avenir Next Ultra Light"/>
                <a:ea typeface="Avenir Next Ultra Light"/>
                <a:cs typeface="Avenir Next Ultra Light"/>
                <a:sym typeface="Avenir Next Ultra Light"/>
              </a:defRPr>
            </a:lvl1pPr>
          </a:lstStyle>
          <a:p>
            <a:r>
              <a:t>32%</a:t>
            </a:r>
          </a:p>
        </p:txBody>
      </p:sp>
      <p:sp>
        <p:nvSpPr>
          <p:cNvPr id="283" name="Shape 283"/>
          <p:cNvSpPr>
            <a:spLocks noGrp="1"/>
          </p:cNvSpPr>
          <p:nvPr>
            <p:ph type="body" sz="quarter" idx="15"/>
          </p:nvPr>
        </p:nvSpPr>
        <p:spPr>
          <a:xfrm>
            <a:off x="2530208" y="7658100"/>
            <a:ext cx="1126745" cy="800100"/>
          </a:xfrm>
          <a:prstGeom prst="rect">
            <a:avLst/>
          </a:prstGeom>
        </p:spPr>
        <p:txBody>
          <a:bodyPr wrap="none">
            <a:spAutoFit/>
          </a:bodyPr>
          <a:lstStyle>
            <a:lvl1pPr marL="0" indent="0" algn="ctr">
              <a:spcBef>
                <a:spcPts val="0"/>
              </a:spcBef>
              <a:buSzTx/>
              <a:buNone/>
              <a:defRPr sz="4000">
                <a:solidFill>
                  <a:srgbClr val="FDFFFF"/>
                </a:solidFill>
                <a:latin typeface="+mj-lt"/>
                <a:ea typeface="+mj-ea"/>
                <a:cs typeface="+mj-cs"/>
                <a:sym typeface="Avenir Next"/>
              </a:defRPr>
            </a:lvl1pPr>
          </a:lstStyle>
          <a:p>
            <a:r>
              <a:t>12%</a:t>
            </a:r>
          </a:p>
        </p:txBody>
      </p:sp>
      <p:sp>
        <p:nvSpPr>
          <p:cNvPr id="284" name="Shape 284"/>
          <p:cNvSpPr>
            <a:spLocks noGrp="1"/>
          </p:cNvSpPr>
          <p:nvPr>
            <p:ph type="body" sz="quarter" idx="16"/>
          </p:nvPr>
        </p:nvSpPr>
        <p:spPr>
          <a:xfrm>
            <a:off x="4140200" y="7575550"/>
            <a:ext cx="2095500" cy="952500"/>
          </a:xfrm>
          <a:prstGeom prst="rect">
            <a:avLst/>
          </a:prstGeom>
        </p:spPr>
        <p:txBody>
          <a:bodyPr>
            <a:spAutoFit/>
          </a:bodyPr>
          <a:lstStyle>
            <a:lvl1pPr marL="0" indent="0">
              <a:lnSpc>
                <a:spcPts val="3100"/>
              </a:lnSpc>
              <a:spcBef>
                <a:spcPts val="0"/>
              </a:spcBef>
              <a:buSzTx/>
              <a:buNone/>
              <a:defRPr sz="1200">
                <a:latin typeface="+mj-lt"/>
                <a:ea typeface="+mj-ea"/>
                <a:cs typeface="+mj-cs"/>
                <a:sym typeface="Avenir Next"/>
              </a:defRPr>
            </a:lvl1pPr>
          </a:lstStyle>
          <a:p>
            <a:r>
              <a:t>Claritas est etiam processus dynamicus, qui sequitur mutationem consuetudium lectorum</a:t>
            </a:r>
          </a:p>
        </p:txBody>
      </p:sp>
      <p:sp>
        <p:nvSpPr>
          <p:cNvPr id="285" name="Shape 285"/>
          <p:cNvSpPr>
            <a:spLocks noGrp="1"/>
          </p:cNvSpPr>
          <p:nvPr>
            <p:ph type="body" sz="quarter" idx="17"/>
          </p:nvPr>
        </p:nvSpPr>
        <p:spPr>
          <a:xfrm>
            <a:off x="2184400" y="3556000"/>
            <a:ext cx="4279900" cy="2997200"/>
          </a:xfrm>
          <a:prstGeom prst="rect">
            <a:avLst/>
          </a:prstGeom>
        </p:spPr>
        <p:txBody>
          <a:bodyPr>
            <a:spAutoFit/>
          </a:bodyPr>
          <a:lstStyle>
            <a:lvl1pPr marL="0" indent="0">
              <a:lnSpc>
                <a:spcPts val="5000"/>
              </a:lnSpc>
              <a:spcBef>
                <a:spcPts val="0"/>
              </a:spcBef>
              <a:buSzTx/>
              <a:buNone/>
              <a:defRPr sz="2800">
                <a:solidFill>
                  <a:srgbClr val="3C3C3C"/>
                </a:solidFill>
                <a:latin typeface="+mj-lt"/>
                <a:ea typeface="+mj-ea"/>
                <a:cs typeface="+mj-cs"/>
                <a:sym typeface="Avenir Next"/>
              </a:defRPr>
            </a:lvl1pPr>
          </a:lstStyle>
          <a:p>
            <a:r>
              <a:t>Duis autem vel eum iriure dolor in hendrerit in vulputate velit esse molestie consequat, vel illum dolore eu feugiat nulla facilisis at vero eros.</a:t>
            </a:r>
          </a:p>
        </p:txBody>
      </p:sp>
      <p:sp>
        <p:nvSpPr>
          <p:cNvPr id="286" name="Shape 286"/>
          <p:cNvSpPr>
            <a:spLocks noGrp="1"/>
          </p:cNvSpPr>
          <p:nvPr>
            <p:ph type="body" sz="quarter" idx="18"/>
          </p:nvPr>
        </p:nvSpPr>
        <p:spPr>
          <a:xfrm>
            <a:off x="2616200" y="8318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Look At The World</a:t>
            </a:r>
          </a:p>
        </p:txBody>
      </p:sp>
      <p:sp>
        <p:nvSpPr>
          <p:cNvPr id="287" name="Shape 287"/>
          <p:cNvSpPr>
            <a:spLocks noGrp="1"/>
          </p:cNvSpPr>
          <p:nvPr>
            <p:ph type="body" sz="quarter" idx="19"/>
          </p:nvPr>
        </p:nvSpPr>
        <p:spPr>
          <a:xfrm>
            <a:off x="2222500" y="2673349"/>
            <a:ext cx="2209800" cy="723901"/>
          </a:xfrm>
          <a:prstGeom prst="rect">
            <a:avLst/>
          </a:prstGeom>
        </p:spPr>
        <p:txBody>
          <a:bodyPr>
            <a:spAutoFit/>
          </a:bodyPr>
          <a:lstStyle>
            <a:lvl1pPr marL="0" indent="0">
              <a:lnSpc>
                <a:spcPts val="6000"/>
              </a:lnSpc>
              <a:spcBef>
                <a:spcPts val="0"/>
              </a:spcBef>
              <a:buSzTx/>
              <a:buNone/>
              <a:defRPr sz="3600">
                <a:solidFill>
                  <a:srgbClr val="3C3C3C"/>
                </a:solidFill>
                <a:latin typeface="+mj-lt"/>
                <a:ea typeface="+mj-ea"/>
                <a:cs typeface="+mj-cs"/>
                <a:sym typeface="Avenir Next"/>
              </a:defRPr>
            </a:lvl1pPr>
          </a:lstStyle>
          <a:p>
            <a:r>
              <a:t>Australia</a:t>
            </a:r>
          </a:p>
        </p:txBody>
      </p:sp>
      <p:sp>
        <p:nvSpPr>
          <p:cNvPr id="288" name="Shape 288"/>
          <p:cNvSpPr>
            <a:spLocks noGrp="1"/>
          </p:cNvSpPr>
          <p:nvPr>
            <p:ph type="body" sz="quarter" idx="20"/>
          </p:nvPr>
        </p:nvSpPr>
        <p:spPr>
          <a:xfrm>
            <a:off x="7124700" y="7473950"/>
            <a:ext cx="2209800" cy="723900"/>
          </a:xfrm>
          <a:prstGeom prst="rect">
            <a:avLst/>
          </a:prstGeom>
        </p:spPr>
        <p:txBody>
          <a:bodyPr>
            <a:spAutoFit/>
          </a:bodyPr>
          <a:lstStyle>
            <a:lvl1pPr marL="0" indent="0" algn="ctr">
              <a:lnSpc>
                <a:spcPts val="6000"/>
              </a:lnSpc>
              <a:spcBef>
                <a:spcPts val="0"/>
              </a:spcBef>
              <a:buSzTx/>
              <a:buNone/>
              <a:defRPr sz="3600">
                <a:solidFill>
                  <a:srgbClr val="C6FCBE"/>
                </a:solidFill>
                <a:latin typeface="+mj-lt"/>
                <a:ea typeface="+mj-ea"/>
                <a:cs typeface="+mj-cs"/>
                <a:sym typeface="Avenir Next"/>
              </a:defRPr>
            </a:lvl1pPr>
          </a:lstStyle>
          <a:p>
            <a:r>
              <a:t>Energy</a:t>
            </a:r>
          </a:p>
        </p:txBody>
      </p:sp>
      <p:sp>
        <p:nvSpPr>
          <p:cNvPr id="289" name="Shape 289"/>
          <p:cNvSpPr>
            <a:spLocks noGrp="1"/>
          </p:cNvSpPr>
          <p:nvPr>
            <p:ph type="body" sz="quarter" idx="21"/>
          </p:nvPr>
        </p:nvSpPr>
        <p:spPr>
          <a:xfrm>
            <a:off x="9601200" y="7473950"/>
            <a:ext cx="1943100" cy="723900"/>
          </a:xfrm>
          <a:prstGeom prst="rect">
            <a:avLst/>
          </a:prstGeom>
        </p:spPr>
        <p:txBody>
          <a:bodyPr>
            <a:spAutoFit/>
          </a:bodyPr>
          <a:lstStyle>
            <a:lvl1pPr marL="0" indent="0" algn="ctr">
              <a:lnSpc>
                <a:spcPts val="6000"/>
              </a:lnSpc>
              <a:spcBef>
                <a:spcPts val="0"/>
              </a:spcBef>
              <a:buSzTx/>
              <a:buNone/>
              <a:defRPr sz="3600">
                <a:solidFill>
                  <a:srgbClr val="C6FCBE"/>
                </a:solidFill>
                <a:latin typeface="+mj-lt"/>
                <a:ea typeface="+mj-ea"/>
                <a:cs typeface="+mj-cs"/>
                <a:sym typeface="Avenir Next"/>
              </a:defRPr>
            </a:lvl1pPr>
          </a:lstStyle>
          <a:p>
            <a:r>
              <a:t>Water</a:t>
            </a:r>
          </a:p>
        </p:txBody>
      </p:sp>
      <p:sp>
        <p:nvSpPr>
          <p:cNvPr id="290" name="Shape 2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hart">
    <p:spTree>
      <p:nvGrpSpPr>
        <p:cNvPr id="1" name=""/>
        <p:cNvGrpSpPr/>
        <p:nvPr/>
      </p:nvGrpSpPr>
      <p:grpSpPr>
        <a:xfrm>
          <a:off x="0" y="0"/>
          <a:ext cx="0" cy="0"/>
          <a:chOff x="0" y="0"/>
          <a:chExt cx="0" cy="0"/>
        </a:xfrm>
      </p:grpSpPr>
      <p:graphicFrame>
        <p:nvGraphicFramePr>
          <p:cNvPr id="297" name="Chart 297"/>
          <p:cNvGraphicFramePr/>
          <p:nvPr/>
        </p:nvGraphicFramePr>
        <p:xfrm>
          <a:off x="1949958" y="2717800"/>
          <a:ext cx="9095232" cy="5378450"/>
        </p:xfrm>
        <a:graphic>
          <a:graphicData uri="http://schemas.openxmlformats.org/drawingml/2006/chart">
            <c:chart xmlns:c="http://schemas.openxmlformats.org/drawingml/2006/chart" xmlns:r="http://schemas.openxmlformats.org/officeDocument/2006/relationships" r:id="rId2"/>
          </a:graphicData>
        </a:graphic>
      </p:graphicFrame>
      <p:sp>
        <p:nvSpPr>
          <p:cNvPr id="298" name="Shape 298"/>
          <p:cNvSpPr/>
          <p:nvPr/>
        </p:nvSpPr>
        <p:spPr>
          <a:xfrm>
            <a:off x="5487753" y="3087453"/>
            <a:ext cx="1051395" cy="1051395"/>
          </a:xfrm>
          <a:prstGeom prst="ellipse">
            <a:avLst/>
          </a:prstGeom>
          <a:solidFill>
            <a:srgbClr val="AEEEC2"/>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299" name="Shape 299"/>
          <p:cNvSpPr/>
          <p:nvPr/>
        </p:nvSpPr>
        <p:spPr>
          <a:xfrm>
            <a:off x="5372100" y="2971800"/>
            <a:ext cx="1282699" cy="1282699"/>
          </a:xfrm>
          <a:prstGeom prst="ellipse">
            <a:avLst/>
          </a:prstGeom>
          <a:solidFill>
            <a:srgbClr val="D0F6CA">
              <a:alpha val="52999"/>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00" name="Shape 300"/>
          <p:cNvSpPr>
            <a:spLocks noGrp="1"/>
          </p:cNvSpPr>
          <p:nvPr>
            <p:ph type="body" sz="quarter" idx="13"/>
          </p:nvPr>
        </p:nvSpPr>
        <p:spPr>
          <a:xfrm>
            <a:off x="2641600" y="8280400"/>
            <a:ext cx="7416800" cy="736600"/>
          </a:xfrm>
          <a:prstGeom prst="rect">
            <a:avLst/>
          </a:prstGeom>
        </p:spPr>
        <p:txBody>
          <a:bodyPr>
            <a:spAutoFit/>
          </a:bodyPr>
          <a:lstStyle>
            <a:lvl1pPr marL="0" indent="0">
              <a:lnSpc>
                <a:spcPts val="3800"/>
              </a:lnSpc>
              <a:spcBef>
                <a:spcPts val="0"/>
              </a:spcBef>
              <a:buSzTx/>
              <a:buNone/>
              <a:defRPr sz="1800">
                <a:solidFill>
                  <a:srgbClr val="3C3C3C"/>
                </a:solidFill>
                <a:latin typeface="+mj-lt"/>
                <a:ea typeface="+mj-ea"/>
                <a:cs typeface="+mj-cs"/>
                <a:sym typeface="Avenir Next"/>
              </a:defRPr>
            </a:lvl1pPr>
          </a:lstStyle>
          <a:p>
            <a:r>
              <a:t>Duis autem vel eum iriure dolor in hendrerit in vulputate velit esse molestie consequat.</a:t>
            </a:r>
          </a:p>
        </p:txBody>
      </p:sp>
      <p:sp>
        <p:nvSpPr>
          <p:cNvPr id="301" name="Shape 301"/>
          <p:cNvSpPr>
            <a:spLocks noGrp="1"/>
          </p:cNvSpPr>
          <p:nvPr>
            <p:ph type="body" sz="quarter" idx="14"/>
          </p:nvPr>
        </p:nvSpPr>
        <p:spPr>
          <a:xfrm>
            <a:off x="5553946" y="3403600"/>
            <a:ext cx="921259" cy="419100"/>
          </a:xfrm>
          <a:prstGeom prst="rect">
            <a:avLst/>
          </a:prstGeom>
        </p:spPr>
        <p:txBody>
          <a:bodyPr wrap="none">
            <a:spAutoFit/>
          </a:bodyPr>
          <a:lstStyle>
            <a:lvl1pPr marL="0" indent="0" algn="ctr">
              <a:spcBef>
                <a:spcPts val="0"/>
              </a:spcBef>
              <a:buSzTx/>
              <a:buNone/>
              <a:defRPr sz="1800" b="1">
                <a:solidFill>
                  <a:srgbClr val="FDFFFF"/>
                </a:solidFill>
                <a:latin typeface="+mj-lt"/>
                <a:ea typeface="+mj-ea"/>
                <a:cs typeface="+mj-cs"/>
                <a:sym typeface="Avenir Next"/>
              </a:defRPr>
            </a:lvl1pPr>
          </a:lstStyle>
          <a:p>
            <a:r>
              <a:t>$35,00</a:t>
            </a:r>
          </a:p>
        </p:txBody>
      </p:sp>
      <p:sp>
        <p:nvSpPr>
          <p:cNvPr id="302" name="Shape 302"/>
          <p:cNvSpPr>
            <a:spLocks noGrp="1"/>
          </p:cNvSpPr>
          <p:nvPr>
            <p:ph type="body" sz="quarter" idx="15"/>
          </p:nvPr>
        </p:nvSpPr>
        <p:spPr>
          <a:xfrm>
            <a:off x="2616200" y="8318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Etiam Processus</a:t>
            </a:r>
          </a:p>
        </p:txBody>
      </p:sp>
      <p:sp>
        <p:nvSpPr>
          <p:cNvPr id="303" name="Shape 3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Icons">
    <p:spTree>
      <p:nvGrpSpPr>
        <p:cNvPr id="1" name=""/>
        <p:cNvGrpSpPr/>
        <p:nvPr/>
      </p:nvGrpSpPr>
      <p:grpSpPr>
        <a:xfrm>
          <a:off x="0" y="0"/>
          <a:ext cx="0" cy="0"/>
          <a:chOff x="0" y="0"/>
          <a:chExt cx="0" cy="0"/>
        </a:xfrm>
      </p:grpSpPr>
      <p:sp>
        <p:nvSpPr>
          <p:cNvPr id="310" name="Shape 310"/>
          <p:cNvSpPr>
            <a:spLocks noGrp="1"/>
          </p:cNvSpPr>
          <p:nvPr>
            <p:ph type="pic" idx="13"/>
          </p:nvPr>
        </p:nvSpPr>
        <p:spPr>
          <a:xfrm>
            <a:off x="-12700" y="-25400"/>
            <a:ext cx="13030200" cy="9804400"/>
          </a:xfrm>
          <a:prstGeom prst="rect">
            <a:avLst/>
          </a:prstGeom>
        </p:spPr>
        <p:txBody>
          <a:bodyPr lIns="91439" tIns="45719" rIns="91439" bIns="45719" anchor="t"/>
          <a:lstStyle/>
          <a:p>
            <a:endParaRPr/>
          </a:p>
        </p:txBody>
      </p:sp>
      <p:sp>
        <p:nvSpPr>
          <p:cNvPr id="311" name="Shape 311"/>
          <p:cNvSpPr>
            <a:spLocks noGrp="1"/>
          </p:cNvSpPr>
          <p:nvPr>
            <p:ph type="body" sz="quarter" idx="14"/>
          </p:nvPr>
        </p:nvSpPr>
        <p:spPr>
          <a:xfrm>
            <a:off x="2692400" y="4051300"/>
            <a:ext cx="2032000" cy="2032000"/>
          </a:xfrm>
          <a:prstGeom prst="ellipse">
            <a:avLst/>
          </a:prstGeom>
          <a:solidFill>
            <a:srgbClr val="FDFFFF">
              <a:alpha val="84000"/>
            </a:srgbClr>
          </a:solidFill>
        </p:spPr>
        <p:txBody>
          <a:body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defRPr>
            </a:pPr>
            <a:endParaRPr/>
          </a:p>
        </p:txBody>
      </p:sp>
      <p:sp>
        <p:nvSpPr>
          <p:cNvPr id="312" name="Shape 312"/>
          <p:cNvSpPr>
            <a:spLocks noGrp="1"/>
          </p:cNvSpPr>
          <p:nvPr>
            <p:ph type="body" sz="quarter" idx="15"/>
          </p:nvPr>
        </p:nvSpPr>
        <p:spPr>
          <a:xfrm>
            <a:off x="5486400" y="4051300"/>
            <a:ext cx="2032000" cy="2032000"/>
          </a:xfrm>
          <a:prstGeom prst="ellipse">
            <a:avLst/>
          </a:prstGeom>
          <a:solidFill>
            <a:srgbClr val="FDFFFF">
              <a:alpha val="84000"/>
            </a:srgbClr>
          </a:solidFill>
        </p:spPr>
        <p:txBody>
          <a:body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defRPr>
            </a:pPr>
            <a:endParaRPr/>
          </a:p>
        </p:txBody>
      </p:sp>
      <p:sp>
        <p:nvSpPr>
          <p:cNvPr id="313" name="Shape 313"/>
          <p:cNvSpPr>
            <a:spLocks noGrp="1"/>
          </p:cNvSpPr>
          <p:nvPr>
            <p:ph type="body" sz="quarter" idx="16"/>
          </p:nvPr>
        </p:nvSpPr>
        <p:spPr>
          <a:xfrm>
            <a:off x="8280400" y="4051300"/>
            <a:ext cx="2032000" cy="2032000"/>
          </a:xfrm>
          <a:prstGeom prst="ellipse">
            <a:avLst/>
          </a:prstGeom>
          <a:solidFill>
            <a:srgbClr val="FDFFFF">
              <a:alpha val="84000"/>
            </a:srgbClr>
          </a:solidFill>
        </p:spPr>
        <p:txBody>
          <a:body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defRPr>
            </a:pPr>
            <a:endParaRPr/>
          </a:p>
        </p:txBody>
      </p:sp>
      <p:sp>
        <p:nvSpPr>
          <p:cNvPr id="314" name="Shape 314"/>
          <p:cNvSpPr>
            <a:spLocks noGrp="1"/>
          </p:cNvSpPr>
          <p:nvPr>
            <p:ph type="body" sz="quarter" idx="17"/>
          </p:nvPr>
        </p:nvSpPr>
        <p:spPr>
          <a:xfrm>
            <a:off x="8280400" y="1511300"/>
            <a:ext cx="2032000" cy="2032000"/>
          </a:xfrm>
          <a:prstGeom prst="ellipse">
            <a:avLst/>
          </a:prstGeom>
          <a:solidFill>
            <a:srgbClr val="FDFFFF">
              <a:alpha val="84000"/>
            </a:srgbClr>
          </a:solidFill>
        </p:spPr>
        <p:txBody>
          <a:body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defRPr>
            </a:pPr>
            <a:endParaRPr/>
          </a:p>
        </p:txBody>
      </p:sp>
      <p:sp>
        <p:nvSpPr>
          <p:cNvPr id="315" name="Shape 315"/>
          <p:cNvSpPr>
            <a:spLocks noGrp="1"/>
          </p:cNvSpPr>
          <p:nvPr>
            <p:ph type="body" sz="quarter" idx="18"/>
          </p:nvPr>
        </p:nvSpPr>
        <p:spPr>
          <a:xfrm>
            <a:off x="5486400" y="1511300"/>
            <a:ext cx="2032000" cy="2032000"/>
          </a:xfrm>
          <a:prstGeom prst="ellipse">
            <a:avLst/>
          </a:prstGeom>
          <a:solidFill>
            <a:srgbClr val="FDFFFF">
              <a:alpha val="84000"/>
            </a:srgbClr>
          </a:solidFill>
        </p:spPr>
        <p:txBody>
          <a:body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defRPr>
            </a:pPr>
            <a:endParaRPr/>
          </a:p>
        </p:txBody>
      </p:sp>
      <p:sp>
        <p:nvSpPr>
          <p:cNvPr id="316" name="Shape 316"/>
          <p:cNvSpPr>
            <a:spLocks noGrp="1"/>
          </p:cNvSpPr>
          <p:nvPr>
            <p:ph type="body" sz="quarter" idx="19"/>
          </p:nvPr>
        </p:nvSpPr>
        <p:spPr>
          <a:xfrm>
            <a:off x="2692400" y="1511300"/>
            <a:ext cx="2032000" cy="2032000"/>
          </a:xfrm>
          <a:prstGeom prst="ellipse">
            <a:avLst/>
          </a:prstGeom>
          <a:solidFill>
            <a:srgbClr val="FDFFFF">
              <a:alpha val="84000"/>
            </a:srgbClr>
          </a:solidFill>
        </p:spPr>
        <p:txBody>
          <a:bodyPr/>
          <a:lstStyle/>
          <a:p>
            <a:pPr marL="0" indent="0" algn="ctr">
              <a:spcBef>
                <a:spcPts val="0"/>
              </a:spcBef>
              <a:buSzTx/>
              <a:buNone/>
              <a:defRPr sz="4000">
                <a:solidFill>
                  <a:srgbClr val="FFFFFF"/>
                </a:solidFill>
                <a:effectLst>
                  <a:outerShdw blurRad="38100" dist="12700" dir="5400000" rotWithShape="0">
                    <a:srgbClr val="000000">
                      <a:alpha val="50000"/>
                    </a:srgbClr>
                  </a:outerShdw>
                </a:effectLst>
              </a:defRPr>
            </a:pPr>
            <a:endParaRPr/>
          </a:p>
        </p:txBody>
      </p:sp>
      <p:sp>
        <p:nvSpPr>
          <p:cNvPr id="317" name="Shape 317"/>
          <p:cNvSpPr>
            <a:spLocks noGrp="1"/>
          </p:cNvSpPr>
          <p:nvPr>
            <p:ph type="pic" sz="quarter" idx="20"/>
          </p:nvPr>
        </p:nvSpPr>
        <p:spPr>
          <a:xfrm>
            <a:off x="2888571" y="1665705"/>
            <a:ext cx="1640841" cy="1727201"/>
          </a:xfrm>
          <a:prstGeom prst="rect">
            <a:avLst/>
          </a:prstGeom>
        </p:spPr>
        <p:txBody>
          <a:bodyPr lIns="91439" tIns="45719" rIns="91439" bIns="45719" anchor="t"/>
          <a:lstStyle/>
          <a:p>
            <a:endParaRPr/>
          </a:p>
        </p:txBody>
      </p:sp>
      <p:sp>
        <p:nvSpPr>
          <p:cNvPr id="318" name="Shape 318"/>
          <p:cNvSpPr>
            <a:spLocks noGrp="1"/>
          </p:cNvSpPr>
          <p:nvPr>
            <p:ph type="pic" sz="quarter" idx="21"/>
          </p:nvPr>
        </p:nvSpPr>
        <p:spPr>
          <a:xfrm>
            <a:off x="2889206" y="4193005"/>
            <a:ext cx="1652906" cy="1739901"/>
          </a:xfrm>
          <a:prstGeom prst="rect">
            <a:avLst/>
          </a:prstGeom>
        </p:spPr>
        <p:txBody>
          <a:bodyPr lIns="91439" tIns="45719" rIns="91439" bIns="45719" anchor="t"/>
          <a:lstStyle/>
          <a:p>
            <a:endParaRPr/>
          </a:p>
        </p:txBody>
      </p:sp>
      <p:sp>
        <p:nvSpPr>
          <p:cNvPr id="319" name="Shape 319"/>
          <p:cNvSpPr>
            <a:spLocks noGrp="1"/>
          </p:cNvSpPr>
          <p:nvPr>
            <p:ph type="pic" sz="quarter" idx="22"/>
          </p:nvPr>
        </p:nvSpPr>
        <p:spPr>
          <a:xfrm>
            <a:off x="5691778" y="4205705"/>
            <a:ext cx="1612901" cy="1697790"/>
          </a:xfrm>
          <a:prstGeom prst="rect">
            <a:avLst/>
          </a:prstGeom>
        </p:spPr>
        <p:txBody>
          <a:bodyPr lIns="91439" tIns="45719" rIns="91439" bIns="45719" anchor="t"/>
          <a:lstStyle/>
          <a:p>
            <a:endParaRPr/>
          </a:p>
        </p:txBody>
      </p:sp>
      <p:sp>
        <p:nvSpPr>
          <p:cNvPr id="320" name="Shape 320"/>
          <p:cNvSpPr>
            <a:spLocks noGrp="1"/>
          </p:cNvSpPr>
          <p:nvPr>
            <p:ph type="pic" sz="quarter" idx="23"/>
          </p:nvPr>
        </p:nvSpPr>
        <p:spPr>
          <a:xfrm>
            <a:off x="5671776" y="1653005"/>
            <a:ext cx="1677036" cy="1765301"/>
          </a:xfrm>
          <a:prstGeom prst="rect">
            <a:avLst/>
          </a:prstGeom>
        </p:spPr>
        <p:txBody>
          <a:bodyPr lIns="91439" tIns="45719" rIns="91439" bIns="45719" anchor="t"/>
          <a:lstStyle/>
          <a:p>
            <a:endParaRPr/>
          </a:p>
        </p:txBody>
      </p:sp>
      <p:sp>
        <p:nvSpPr>
          <p:cNvPr id="321" name="Shape 321"/>
          <p:cNvSpPr>
            <a:spLocks noGrp="1"/>
          </p:cNvSpPr>
          <p:nvPr>
            <p:ph type="pic" sz="quarter" idx="24"/>
          </p:nvPr>
        </p:nvSpPr>
        <p:spPr>
          <a:xfrm>
            <a:off x="8473078" y="4164263"/>
            <a:ext cx="1628776" cy="1714501"/>
          </a:xfrm>
          <a:prstGeom prst="rect">
            <a:avLst/>
          </a:prstGeom>
        </p:spPr>
        <p:txBody>
          <a:bodyPr lIns="91439" tIns="45719" rIns="91439" bIns="45719" anchor="t"/>
          <a:lstStyle/>
          <a:p>
            <a:endParaRPr/>
          </a:p>
        </p:txBody>
      </p:sp>
      <p:sp>
        <p:nvSpPr>
          <p:cNvPr id="322" name="Shape 322"/>
          <p:cNvSpPr>
            <a:spLocks noGrp="1"/>
          </p:cNvSpPr>
          <p:nvPr>
            <p:ph type="pic" sz="quarter" idx="25"/>
          </p:nvPr>
        </p:nvSpPr>
        <p:spPr>
          <a:xfrm>
            <a:off x="8452758" y="1636294"/>
            <a:ext cx="1689101" cy="1778001"/>
          </a:xfrm>
          <a:prstGeom prst="rect">
            <a:avLst/>
          </a:prstGeom>
        </p:spPr>
        <p:txBody>
          <a:bodyPr lIns="91439" tIns="45719" rIns="91439" bIns="45719" anchor="t"/>
          <a:lstStyle/>
          <a:p>
            <a:endParaRPr/>
          </a:p>
        </p:txBody>
      </p:sp>
      <p:sp>
        <p:nvSpPr>
          <p:cNvPr id="323" name="Shape 3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ext Columns">
    <p:spTree>
      <p:nvGrpSpPr>
        <p:cNvPr id="1" name=""/>
        <p:cNvGrpSpPr/>
        <p:nvPr/>
      </p:nvGrpSpPr>
      <p:grpSpPr>
        <a:xfrm>
          <a:off x="0" y="0"/>
          <a:ext cx="0" cy="0"/>
          <a:chOff x="0" y="0"/>
          <a:chExt cx="0" cy="0"/>
        </a:xfrm>
      </p:grpSpPr>
      <p:pic>
        <p:nvPicPr>
          <p:cNvPr id="330" name="graphic_node.png"/>
          <p:cNvPicPr>
            <a:picLocks noChangeAspect="1"/>
          </p:cNvPicPr>
          <p:nvPr/>
        </p:nvPicPr>
        <p:blipFill>
          <a:blip r:embed="rId2"/>
          <a:srcRect/>
          <a:stretch>
            <a:fillRect/>
          </a:stretch>
        </p:blipFill>
        <p:spPr>
          <a:xfrm>
            <a:off x="1206500" y="8051800"/>
            <a:ext cx="673100" cy="673100"/>
          </a:xfrm>
          <a:prstGeom prst="rect">
            <a:avLst/>
          </a:prstGeom>
          <a:ln w="12700">
            <a:miter lim="400000"/>
          </a:ln>
        </p:spPr>
      </p:pic>
      <p:sp>
        <p:nvSpPr>
          <p:cNvPr id="331" name="Shape 331"/>
          <p:cNvSpPr>
            <a:spLocks noGrp="1"/>
          </p:cNvSpPr>
          <p:nvPr>
            <p:ph type="body" sz="quarter" idx="13"/>
          </p:nvPr>
        </p:nvSpPr>
        <p:spPr>
          <a:xfrm>
            <a:off x="2095500" y="8026400"/>
            <a:ext cx="6324600" cy="736600"/>
          </a:xfrm>
          <a:prstGeom prst="rect">
            <a:avLst/>
          </a:prstGeom>
        </p:spPr>
        <p:txBody>
          <a:bodyPr>
            <a:spAutoFit/>
          </a:bodyPr>
          <a:lstStyle>
            <a:lvl1pPr marL="0" indent="0" algn="just">
              <a:lnSpc>
                <a:spcPts val="3800"/>
              </a:lnSpc>
              <a:spcBef>
                <a:spcPts val="0"/>
              </a:spcBef>
              <a:buSzTx/>
              <a:buNone/>
              <a:defRPr sz="1800">
                <a:solidFill>
                  <a:srgbClr val="1CCD6C"/>
                </a:solidFill>
                <a:latin typeface="+mj-lt"/>
                <a:ea typeface="+mj-ea"/>
                <a:cs typeface="+mj-cs"/>
                <a:sym typeface="Avenir Next"/>
              </a:defRPr>
            </a:lvl1pPr>
          </a:lstStyle>
          <a:p>
            <a:r>
              <a:t>Duis autem vel eum iriure dolor in hendrerit in vulputate velit esse molestie consequat.</a:t>
            </a:r>
          </a:p>
        </p:txBody>
      </p:sp>
      <p:sp>
        <p:nvSpPr>
          <p:cNvPr id="332" name="Shape 332"/>
          <p:cNvSpPr>
            <a:spLocks noGrp="1"/>
          </p:cNvSpPr>
          <p:nvPr>
            <p:ph type="body" sz="quarter" idx="14"/>
          </p:nvPr>
        </p:nvSpPr>
        <p:spPr>
          <a:xfrm>
            <a:off x="8890000" y="2870200"/>
            <a:ext cx="3327400" cy="4673600"/>
          </a:xfrm>
          <a:prstGeom prst="rect">
            <a:avLst/>
          </a:prstGeom>
        </p:spPr>
        <p:txBody>
          <a:bodyPr>
            <a:spAutoFit/>
          </a:bodyPr>
          <a:lstStyle/>
          <a:p>
            <a:pPr marL="381000" indent="-381000">
              <a:lnSpc>
                <a:spcPts val="4300"/>
              </a:lnSpc>
              <a:spcBef>
                <a:spcPts val="0"/>
              </a:spcBef>
              <a:buClr>
                <a:srgbClr val="1CCD6C"/>
              </a:buClr>
              <a:buSzPct val="147000"/>
              <a:defRPr sz="2200">
                <a:solidFill>
                  <a:srgbClr val="3C3C3C"/>
                </a:solidFill>
                <a:latin typeface="+mj-lt"/>
                <a:ea typeface="+mj-ea"/>
                <a:cs typeface="+mj-cs"/>
                <a:sym typeface="Avenir Next"/>
              </a:defRPr>
            </a:pPr>
            <a:r>
              <a:t>Claritas est etiam processus dynamicus, qui sequitur mutationem consuetudium lectorum.</a:t>
            </a:r>
          </a:p>
          <a:p>
            <a:pPr marL="381000" indent="-381000">
              <a:lnSpc>
                <a:spcPts val="4300"/>
              </a:lnSpc>
              <a:spcBef>
                <a:spcPts val="0"/>
              </a:spcBef>
              <a:buClr>
                <a:srgbClr val="1CCD6C"/>
              </a:buClr>
              <a:buSzPct val="147000"/>
              <a:defRPr sz="2200">
                <a:solidFill>
                  <a:srgbClr val="3C3C3C"/>
                </a:solidFill>
                <a:latin typeface="+mj-lt"/>
                <a:ea typeface="+mj-ea"/>
                <a:cs typeface="+mj-cs"/>
                <a:sym typeface="Avenir Next"/>
              </a:defRPr>
            </a:pPr>
            <a:endParaRPr/>
          </a:p>
          <a:p>
            <a:pPr marL="381000" indent="-381000">
              <a:lnSpc>
                <a:spcPts val="4300"/>
              </a:lnSpc>
              <a:spcBef>
                <a:spcPts val="0"/>
              </a:spcBef>
              <a:buClr>
                <a:srgbClr val="1CCD6C"/>
              </a:buClr>
              <a:buSzPct val="147000"/>
              <a:defRPr sz="2200">
                <a:solidFill>
                  <a:srgbClr val="3C3C3C"/>
                </a:solidFill>
                <a:latin typeface="+mj-lt"/>
                <a:ea typeface="+mj-ea"/>
                <a:cs typeface="+mj-cs"/>
                <a:sym typeface="Avenir Next"/>
              </a:defRPr>
            </a:pPr>
            <a:r>
              <a:t>Mirum est notare quam littera gothica, quam nunc putamus parum claram, anteposuerit </a:t>
            </a:r>
          </a:p>
        </p:txBody>
      </p:sp>
      <p:sp>
        <p:nvSpPr>
          <p:cNvPr id="333" name="Shape 333"/>
          <p:cNvSpPr>
            <a:spLocks noGrp="1"/>
          </p:cNvSpPr>
          <p:nvPr>
            <p:ph type="body" sz="quarter" idx="15"/>
          </p:nvPr>
        </p:nvSpPr>
        <p:spPr>
          <a:xfrm>
            <a:off x="4838700" y="2870200"/>
            <a:ext cx="3327400" cy="4673600"/>
          </a:xfrm>
          <a:prstGeom prst="rect">
            <a:avLst/>
          </a:prstGeom>
        </p:spPr>
        <p:txBody>
          <a:bodyPr>
            <a:spAutoFit/>
          </a:bodyPr>
          <a:lstStyle/>
          <a:p>
            <a:pPr marL="381000" indent="-381000">
              <a:lnSpc>
                <a:spcPts val="4300"/>
              </a:lnSpc>
              <a:spcBef>
                <a:spcPts val="0"/>
              </a:spcBef>
              <a:buClr>
                <a:srgbClr val="1CCD6C"/>
              </a:buClr>
              <a:buSzPct val="147000"/>
              <a:defRPr sz="2200">
                <a:solidFill>
                  <a:srgbClr val="3C3C3C"/>
                </a:solidFill>
                <a:latin typeface="+mj-lt"/>
                <a:ea typeface="+mj-ea"/>
                <a:cs typeface="+mj-cs"/>
                <a:sym typeface="Avenir Next"/>
              </a:defRPr>
            </a:pPr>
            <a:r>
              <a:t>Claritas est etiam processus dynamicus, qui sequitur mutationem consuetudium lectorum.</a:t>
            </a:r>
          </a:p>
          <a:p>
            <a:pPr marL="381000" indent="-381000">
              <a:lnSpc>
                <a:spcPts val="4300"/>
              </a:lnSpc>
              <a:spcBef>
                <a:spcPts val="0"/>
              </a:spcBef>
              <a:buClr>
                <a:srgbClr val="1CCD6C"/>
              </a:buClr>
              <a:buSzPct val="147000"/>
              <a:defRPr sz="2200">
                <a:solidFill>
                  <a:srgbClr val="3C3C3C"/>
                </a:solidFill>
                <a:latin typeface="+mj-lt"/>
                <a:ea typeface="+mj-ea"/>
                <a:cs typeface="+mj-cs"/>
                <a:sym typeface="Avenir Next"/>
              </a:defRPr>
            </a:pPr>
            <a:endParaRPr/>
          </a:p>
          <a:p>
            <a:pPr marL="381000" indent="-381000">
              <a:lnSpc>
                <a:spcPts val="4300"/>
              </a:lnSpc>
              <a:spcBef>
                <a:spcPts val="0"/>
              </a:spcBef>
              <a:buClr>
                <a:srgbClr val="1CCD6C"/>
              </a:buClr>
              <a:buSzPct val="147000"/>
              <a:defRPr sz="2200">
                <a:solidFill>
                  <a:srgbClr val="3C3C3C"/>
                </a:solidFill>
                <a:latin typeface="+mj-lt"/>
                <a:ea typeface="+mj-ea"/>
                <a:cs typeface="+mj-cs"/>
                <a:sym typeface="Avenir Next"/>
              </a:defRPr>
            </a:pPr>
            <a:r>
              <a:t>Mirum est notare quam littera gothica, quam nunc putamus parum claram, anteposuerit </a:t>
            </a:r>
          </a:p>
        </p:txBody>
      </p:sp>
      <p:sp>
        <p:nvSpPr>
          <p:cNvPr id="334" name="Shape 334"/>
          <p:cNvSpPr>
            <a:spLocks noGrp="1"/>
          </p:cNvSpPr>
          <p:nvPr>
            <p:ph type="body" sz="quarter" idx="16"/>
          </p:nvPr>
        </p:nvSpPr>
        <p:spPr>
          <a:xfrm>
            <a:off x="787400" y="2870200"/>
            <a:ext cx="3327400" cy="4673600"/>
          </a:xfrm>
          <a:prstGeom prst="rect">
            <a:avLst/>
          </a:prstGeom>
        </p:spPr>
        <p:txBody>
          <a:bodyPr>
            <a:spAutoFit/>
          </a:bodyPr>
          <a:lstStyle/>
          <a:p>
            <a:pPr marL="381000" indent="-381000">
              <a:lnSpc>
                <a:spcPts val="4300"/>
              </a:lnSpc>
              <a:spcBef>
                <a:spcPts val="0"/>
              </a:spcBef>
              <a:buClr>
                <a:srgbClr val="1CCD6C"/>
              </a:buClr>
              <a:buSzPct val="147000"/>
              <a:defRPr sz="2200">
                <a:solidFill>
                  <a:srgbClr val="3C3C3C"/>
                </a:solidFill>
                <a:latin typeface="+mj-lt"/>
                <a:ea typeface="+mj-ea"/>
                <a:cs typeface="+mj-cs"/>
                <a:sym typeface="Avenir Next"/>
              </a:defRPr>
            </a:pPr>
            <a:r>
              <a:t>Claritas est etiam processus dynamicus, qui sequitur mutationem consuetudium lectorum.</a:t>
            </a:r>
          </a:p>
          <a:p>
            <a:pPr marL="381000" indent="-381000">
              <a:lnSpc>
                <a:spcPts val="4300"/>
              </a:lnSpc>
              <a:spcBef>
                <a:spcPts val="0"/>
              </a:spcBef>
              <a:buClr>
                <a:srgbClr val="1CCD6C"/>
              </a:buClr>
              <a:buSzPct val="147000"/>
              <a:defRPr sz="2200">
                <a:solidFill>
                  <a:srgbClr val="3C3C3C"/>
                </a:solidFill>
                <a:latin typeface="+mj-lt"/>
                <a:ea typeface="+mj-ea"/>
                <a:cs typeface="+mj-cs"/>
                <a:sym typeface="Avenir Next"/>
              </a:defRPr>
            </a:pPr>
            <a:endParaRPr/>
          </a:p>
          <a:p>
            <a:pPr marL="381000" indent="-381000">
              <a:lnSpc>
                <a:spcPts val="4300"/>
              </a:lnSpc>
              <a:spcBef>
                <a:spcPts val="0"/>
              </a:spcBef>
              <a:buClr>
                <a:srgbClr val="1CCD6C"/>
              </a:buClr>
              <a:buSzPct val="147000"/>
              <a:defRPr sz="2200">
                <a:solidFill>
                  <a:srgbClr val="3C3C3C"/>
                </a:solidFill>
                <a:latin typeface="+mj-lt"/>
                <a:ea typeface="+mj-ea"/>
                <a:cs typeface="+mj-cs"/>
                <a:sym typeface="Avenir Next"/>
              </a:defRPr>
            </a:pPr>
            <a:r>
              <a:t>Mirum est notare quam littera gothica, quam nunc putamus parum claram, anteposuerit </a:t>
            </a:r>
          </a:p>
        </p:txBody>
      </p:sp>
      <p:sp>
        <p:nvSpPr>
          <p:cNvPr id="335" name="Shape 335"/>
          <p:cNvSpPr>
            <a:spLocks noGrp="1"/>
          </p:cNvSpPr>
          <p:nvPr>
            <p:ph type="body" sz="quarter" idx="17"/>
          </p:nvPr>
        </p:nvSpPr>
        <p:spPr>
          <a:xfrm>
            <a:off x="2616200" y="9715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Lorem Ipsum</a:t>
            </a:r>
          </a:p>
        </p:txBody>
      </p:sp>
      <p:sp>
        <p:nvSpPr>
          <p:cNvPr id="336" name="Shape 3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29" name="Shape 29"/>
          <p:cNvSpPr/>
          <p:nvPr/>
        </p:nvSpPr>
        <p:spPr>
          <a:xfrm>
            <a:off x="4381500" y="1866900"/>
            <a:ext cx="1270000" cy="12700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0" name="Shape 30"/>
          <p:cNvSpPr/>
          <p:nvPr/>
        </p:nvSpPr>
        <p:spPr>
          <a:xfrm>
            <a:off x="5867400" y="1866900"/>
            <a:ext cx="1270000" cy="12700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1" name="Shape 31"/>
          <p:cNvSpPr/>
          <p:nvPr/>
        </p:nvSpPr>
        <p:spPr>
          <a:xfrm>
            <a:off x="7340600" y="1866900"/>
            <a:ext cx="1270000" cy="12700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2" name="Shape 32"/>
          <p:cNvSpPr>
            <a:spLocks noGrp="1"/>
          </p:cNvSpPr>
          <p:nvPr>
            <p:ph type="body" sz="half" idx="13"/>
          </p:nvPr>
        </p:nvSpPr>
        <p:spPr>
          <a:xfrm>
            <a:off x="1549400" y="3886200"/>
            <a:ext cx="9893300" cy="2590800"/>
          </a:xfrm>
          <a:prstGeom prst="rect">
            <a:avLst/>
          </a:prstGeom>
        </p:spPr>
        <p:txBody>
          <a:bodyPr>
            <a:spAutoFit/>
          </a:bodyPr>
          <a:lstStyle>
            <a:lvl1pPr marL="0" indent="0" algn="ctr">
              <a:lnSpc>
                <a:spcPts val="6000"/>
              </a:lnSpc>
              <a:spcBef>
                <a:spcPts val="0"/>
              </a:spcBef>
              <a:buSzTx/>
              <a:buNone/>
              <a:defRPr sz="3600">
                <a:solidFill>
                  <a:srgbClr val="A4A4A4"/>
                </a:solidFill>
                <a:latin typeface="+mj-lt"/>
                <a:ea typeface="+mj-ea"/>
                <a:cs typeface="+mj-cs"/>
                <a:sym typeface="Avenir Next"/>
              </a:defRPr>
            </a:lvl1pPr>
          </a:lstStyle>
          <a:p>
            <a:r>
              <a:t>Claritas est etiam processus dynamicus, qui sequitur mutationem consuetudium lectorum. Mirum est notare quam littera gothica, quam nunc putamus parum claram, anteposuerit </a:t>
            </a:r>
          </a:p>
        </p:txBody>
      </p:sp>
      <p:sp>
        <p:nvSpPr>
          <p:cNvPr id="33" name="Shape 33"/>
          <p:cNvSpPr>
            <a:spLocks noGrp="1"/>
          </p:cNvSpPr>
          <p:nvPr>
            <p:ph type="pic" sz="quarter" idx="14"/>
          </p:nvPr>
        </p:nvSpPr>
        <p:spPr>
          <a:xfrm>
            <a:off x="4510678" y="1966494"/>
            <a:ext cx="1003301" cy="1056106"/>
          </a:xfrm>
          <a:prstGeom prst="rect">
            <a:avLst/>
          </a:prstGeom>
        </p:spPr>
        <p:txBody>
          <a:bodyPr lIns="91439" tIns="45719" rIns="91439" bIns="45719" anchor="t"/>
          <a:lstStyle/>
          <a:p>
            <a:endParaRPr/>
          </a:p>
        </p:txBody>
      </p:sp>
      <p:sp>
        <p:nvSpPr>
          <p:cNvPr id="34" name="Shape 34"/>
          <p:cNvSpPr>
            <a:spLocks noGrp="1"/>
          </p:cNvSpPr>
          <p:nvPr>
            <p:ph type="pic" sz="quarter" idx="15"/>
          </p:nvPr>
        </p:nvSpPr>
        <p:spPr>
          <a:xfrm>
            <a:off x="5996578" y="1954463"/>
            <a:ext cx="990601" cy="1042738"/>
          </a:xfrm>
          <a:prstGeom prst="rect">
            <a:avLst/>
          </a:prstGeom>
        </p:spPr>
        <p:txBody>
          <a:bodyPr lIns="91439" tIns="45719" rIns="91439" bIns="45719" anchor="t"/>
          <a:lstStyle/>
          <a:p>
            <a:endParaRPr/>
          </a:p>
        </p:txBody>
      </p:sp>
      <p:sp>
        <p:nvSpPr>
          <p:cNvPr id="35" name="Shape 35"/>
          <p:cNvSpPr>
            <a:spLocks noGrp="1"/>
          </p:cNvSpPr>
          <p:nvPr>
            <p:ph type="pic" sz="quarter" idx="16"/>
          </p:nvPr>
        </p:nvSpPr>
        <p:spPr>
          <a:xfrm>
            <a:off x="7479938" y="1966494"/>
            <a:ext cx="1003301" cy="1056106"/>
          </a:xfrm>
          <a:prstGeom prst="rect">
            <a:avLst/>
          </a:prstGeom>
        </p:spPr>
        <p:txBody>
          <a:bodyPr lIns="91439" tIns="45719" rIns="91439" bIns="45719" anchor="t"/>
          <a:lstStyle/>
          <a:p>
            <a:endParaRPr/>
          </a:p>
        </p:txBody>
      </p:sp>
      <p:sp>
        <p:nvSpPr>
          <p:cNvPr id="36" name="Shape 36"/>
          <p:cNvSpPr>
            <a:spLocks noGrp="1"/>
          </p:cNvSpPr>
          <p:nvPr>
            <p:ph type="body" sz="quarter" idx="17"/>
          </p:nvPr>
        </p:nvSpPr>
        <p:spPr>
          <a:xfrm>
            <a:off x="5676900" y="7289800"/>
            <a:ext cx="1638300" cy="584200"/>
          </a:xfrm>
          <a:prstGeom prst="rect">
            <a:avLst/>
          </a:prstGeom>
        </p:spPr>
        <p:txBody>
          <a:bodyPr>
            <a:spAutoFit/>
          </a:bodyPr>
          <a:lstStyle>
            <a:lvl1pPr marL="0" indent="0" algn="ctr">
              <a:lnSpc>
                <a:spcPts val="5000"/>
              </a:lnSpc>
              <a:spcBef>
                <a:spcPts val="0"/>
              </a:spcBef>
              <a:buSzTx/>
              <a:buNone/>
              <a:defRPr sz="2800">
                <a:solidFill>
                  <a:srgbClr val="1CCD6C"/>
                </a:solidFill>
                <a:latin typeface="+mj-lt"/>
                <a:ea typeface="+mj-ea"/>
                <a:cs typeface="+mj-cs"/>
                <a:sym typeface="Avenir Next"/>
              </a:defRPr>
            </a:lvl1pPr>
          </a:lstStyle>
          <a:p>
            <a:r>
              <a:t>2025</a:t>
            </a:r>
          </a:p>
        </p:txBody>
      </p:sp>
      <p:sp>
        <p:nvSpPr>
          <p:cNvPr id="37" name="Shape 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ntact">
    <p:spTree>
      <p:nvGrpSpPr>
        <p:cNvPr id="1" name=""/>
        <p:cNvGrpSpPr/>
        <p:nvPr/>
      </p:nvGrpSpPr>
      <p:grpSpPr>
        <a:xfrm>
          <a:off x="0" y="0"/>
          <a:ext cx="0" cy="0"/>
          <a:chOff x="0" y="0"/>
          <a:chExt cx="0" cy="0"/>
        </a:xfrm>
      </p:grpSpPr>
      <p:sp>
        <p:nvSpPr>
          <p:cNvPr id="343" name="Shape 343"/>
          <p:cNvSpPr>
            <a:spLocks noGrp="1"/>
          </p:cNvSpPr>
          <p:nvPr>
            <p:ph type="body" sz="quarter" idx="13"/>
          </p:nvPr>
        </p:nvSpPr>
        <p:spPr>
          <a:xfrm>
            <a:off x="2908300" y="3549649"/>
            <a:ext cx="2641600" cy="723901"/>
          </a:xfrm>
          <a:prstGeom prst="rect">
            <a:avLst/>
          </a:prstGeom>
        </p:spPr>
        <p:txBody>
          <a:bodyPr>
            <a:spAutoFit/>
          </a:bodyPr>
          <a:lstStyle>
            <a:lvl1pPr marL="0" indent="0">
              <a:lnSpc>
                <a:spcPts val="6000"/>
              </a:lnSpc>
              <a:spcBef>
                <a:spcPts val="0"/>
              </a:spcBef>
              <a:buSzTx/>
              <a:buNone/>
              <a:defRPr sz="3600">
                <a:solidFill>
                  <a:srgbClr val="1CCD6C"/>
                </a:solidFill>
                <a:latin typeface="+mj-lt"/>
                <a:ea typeface="+mj-ea"/>
                <a:cs typeface="+mj-cs"/>
                <a:sym typeface="Avenir Next"/>
              </a:defRPr>
            </a:lvl1pPr>
          </a:lstStyle>
          <a:p>
            <a:r>
              <a:t>Work URL</a:t>
            </a:r>
          </a:p>
        </p:txBody>
      </p:sp>
      <p:sp>
        <p:nvSpPr>
          <p:cNvPr id="344" name="Shape 344"/>
          <p:cNvSpPr>
            <a:spLocks noGrp="1"/>
          </p:cNvSpPr>
          <p:nvPr>
            <p:ph type="body" sz="quarter" idx="14"/>
          </p:nvPr>
        </p:nvSpPr>
        <p:spPr>
          <a:xfrm>
            <a:off x="2908300" y="4502149"/>
            <a:ext cx="2641600" cy="723901"/>
          </a:xfrm>
          <a:prstGeom prst="rect">
            <a:avLst/>
          </a:prstGeom>
        </p:spPr>
        <p:txBody>
          <a:bodyPr>
            <a:spAutoFit/>
          </a:bodyPr>
          <a:lstStyle>
            <a:lvl1pPr marL="0" indent="0">
              <a:lnSpc>
                <a:spcPts val="6000"/>
              </a:lnSpc>
              <a:spcBef>
                <a:spcPts val="0"/>
              </a:spcBef>
              <a:buSzTx/>
              <a:buNone/>
              <a:defRPr sz="3600">
                <a:solidFill>
                  <a:srgbClr val="1CCD6C"/>
                </a:solidFill>
                <a:latin typeface="+mj-lt"/>
                <a:ea typeface="+mj-ea"/>
                <a:cs typeface="+mj-cs"/>
                <a:sym typeface="Avenir Next"/>
              </a:defRPr>
            </a:lvl1pPr>
          </a:lstStyle>
          <a:p>
            <a:r>
              <a:t>Work Email</a:t>
            </a:r>
          </a:p>
        </p:txBody>
      </p:sp>
      <p:sp>
        <p:nvSpPr>
          <p:cNvPr id="345" name="Shape 345"/>
          <p:cNvSpPr>
            <a:spLocks noGrp="1"/>
          </p:cNvSpPr>
          <p:nvPr>
            <p:ph type="body" sz="quarter" idx="15"/>
          </p:nvPr>
        </p:nvSpPr>
        <p:spPr>
          <a:xfrm>
            <a:off x="2908300" y="5454649"/>
            <a:ext cx="3009900" cy="723901"/>
          </a:xfrm>
          <a:prstGeom prst="rect">
            <a:avLst/>
          </a:prstGeom>
        </p:spPr>
        <p:txBody>
          <a:bodyPr>
            <a:spAutoFit/>
          </a:bodyPr>
          <a:lstStyle>
            <a:lvl1pPr marL="0" indent="0">
              <a:lnSpc>
                <a:spcPts val="6000"/>
              </a:lnSpc>
              <a:spcBef>
                <a:spcPts val="0"/>
              </a:spcBef>
              <a:buSzTx/>
              <a:buNone/>
              <a:defRPr sz="3600">
                <a:solidFill>
                  <a:srgbClr val="1CCD6C"/>
                </a:solidFill>
                <a:latin typeface="+mj-lt"/>
                <a:ea typeface="+mj-ea"/>
                <a:cs typeface="+mj-cs"/>
                <a:sym typeface="Avenir Next"/>
              </a:defRPr>
            </a:lvl1pPr>
          </a:lstStyle>
          <a:p>
            <a:r>
              <a:t>Work Phone</a:t>
            </a:r>
          </a:p>
        </p:txBody>
      </p:sp>
      <p:sp>
        <p:nvSpPr>
          <p:cNvPr id="346" name="Shape 346"/>
          <p:cNvSpPr>
            <a:spLocks noGrp="1"/>
          </p:cNvSpPr>
          <p:nvPr>
            <p:ph type="body" sz="quarter" idx="16"/>
          </p:nvPr>
        </p:nvSpPr>
        <p:spPr>
          <a:xfrm>
            <a:off x="6743700" y="3549649"/>
            <a:ext cx="3352800" cy="723901"/>
          </a:xfrm>
          <a:prstGeom prst="rect">
            <a:avLst/>
          </a:prstGeom>
        </p:spPr>
        <p:txBody>
          <a:bodyPr>
            <a:spAutoFit/>
          </a:bodyPr>
          <a:lstStyle/>
          <a:p>
            <a:pPr marL="0" indent="0">
              <a:lnSpc>
                <a:spcPts val="6000"/>
              </a:lnSpc>
              <a:spcBef>
                <a:spcPts val="0"/>
              </a:spcBef>
              <a:buSzTx/>
              <a:buNone/>
              <a:defRPr sz="3600">
                <a:solidFill>
                  <a:srgbClr val="A4A4A4"/>
                </a:solidFill>
                <a:latin typeface="+mj-lt"/>
                <a:ea typeface="+mj-ea"/>
                <a:cs typeface="+mj-cs"/>
                <a:sym typeface="Avenir Next"/>
              </a:defRPr>
            </a:pPr>
            <a:r>
              <a:t>Facebook </a:t>
            </a:r>
            <a:r>
              <a:rPr cap="all"/>
              <a:t>url</a:t>
            </a:r>
          </a:p>
        </p:txBody>
      </p:sp>
      <p:sp>
        <p:nvSpPr>
          <p:cNvPr id="347" name="Shape 347"/>
          <p:cNvSpPr>
            <a:spLocks noGrp="1"/>
          </p:cNvSpPr>
          <p:nvPr>
            <p:ph type="body" sz="quarter" idx="17"/>
          </p:nvPr>
        </p:nvSpPr>
        <p:spPr>
          <a:xfrm>
            <a:off x="6743700" y="4502149"/>
            <a:ext cx="3352800" cy="723901"/>
          </a:xfrm>
          <a:prstGeom prst="rect">
            <a:avLst/>
          </a:prstGeom>
        </p:spPr>
        <p:txBody>
          <a:bodyPr>
            <a:spAutoFit/>
          </a:bodyPr>
          <a:lstStyle/>
          <a:p>
            <a:pPr marL="0" indent="0">
              <a:lnSpc>
                <a:spcPts val="6000"/>
              </a:lnSpc>
              <a:spcBef>
                <a:spcPts val="0"/>
              </a:spcBef>
              <a:buSzTx/>
              <a:buNone/>
              <a:defRPr sz="3600">
                <a:solidFill>
                  <a:srgbClr val="A4A4A4"/>
                </a:solidFill>
                <a:latin typeface="+mj-lt"/>
                <a:ea typeface="+mj-ea"/>
                <a:cs typeface="+mj-cs"/>
                <a:sym typeface="Avenir Next"/>
              </a:defRPr>
            </a:pPr>
            <a:r>
              <a:t>LinkedIn </a:t>
            </a:r>
            <a:r>
              <a:rPr cap="all"/>
              <a:t>url</a:t>
            </a:r>
          </a:p>
        </p:txBody>
      </p:sp>
      <p:sp>
        <p:nvSpPr>
          <p:cNvPr id="348" name="Shape 348"/>
          <p:cNvSpPr>
            <a:spLocks noGrp="1"/>
          </p:cNvSpPr>
          <p:nvPr>
            <p:ph type="body" sz="quarter" idx="18"/>
          </p:nvPr>
        </p:nvSpPr>
        <p:spPr>
          <a:xfrm>
            <a:off x="6743700" y="5454649"/>
            <a:ext cx="3352800" cy="723901"/>
          </a:xfrm>
          <a:prstGeom prst="rect">
            <a:avLst/>
          </a:prstGeom>
        </p:spPr>
        <p:txBody>
          <a:bodyPr>
            <a:spAutoFit/>
          </a:bodyPr>
          <a:lstStyle/>
          <a:p>
            <a:pPr marL="0" indent="0">
              <a:lnSpc>
                <a:spcPts val="6000"/>
              </a:lnSpc>
              <a:spcBef>
                <a:spcPts val="0"/>
              </a:spcBef>
              <a:buSzTx/>
              <a:buNone/>
              <a:defRPr sz="3600">
                <a:solidFill>
                  <a:srgbClr val="A4A4A4"/>
                </a:solidFill>
                <a:latin typeface="+mj-lt"/>
                <a:ea typeface="+mj-ea"/>
                <a:cs typeface="+mj-cs"/>
                <a:sym typeface="Avenir Next"/>
              </a:defRPr>
            </a:pPr>
            <a:r>
              <a:t>Twitter </a:t>
            </a:r>
            <a:r>
              <a:rPr cap="all"/>
              <a:t>url</a:t>
            </a:r>
          </a:p>
        </p:txBody>
      </p:sp>
      <p:sp>
        <p:nvSpPr>
          <p:cNvPr id="349" name="Shape 3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hank You">
    <p:spTree>
      <p:nvGrpSpPr>
        <p:cNvPr id="1" name=""/>
        <p:cNvGrpSpPr/>
        <p:nvPr/>
      </p:nvGrpSpPr>
      <p:grpSpPr>
        <a:xfrm>
          <a:off x="0" y="0"/>
          <a:ext cx="0" cy="0"/>
          <a:chOff x="0" y="0"/>
          <a:chExt cx="0" cy="0"/>
        </a:xfrm>
      </p:grpSpPr>
      <p:sp>
        <p:nvSpPr>
          <p:cNvPr id="356" name="Shape 356"/>
          <p:cNvSpPr/>
          <p:nvPr/>
        </p:nvSpPr>
        <p:spPr>
          <a:xfrm>
            <a:off x="4826000" y="5295900"/>
            <a:ext cx="977900" cy="9779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7" name="Shape 357"/>
          <p:cNvSpPr/>
          <p:nvPr/>
        </p:nvSpPr>
        <p:spPr>
          <a:xfrm>
            <a:off x="6007100" y="5295900"/>
            <a:ext cx="977900" cy="9779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8" name="Shape 358"/>
          <p:cNvSpPr/>
          <p:nvPr/>
        </p:nvSpPr>
        <p:spPr>
          <a:xfrm>
            <a:off x="7188200" y="5295900"/>
            <a:ext cx="977900" cy="9779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359" name="Shape 359"/>
          <p:cNvSpPr>
            <a:spLocks noGrp="1"/>
          </p:cNvSpPr>
          <p:nvPr>
            <p:ph type="body" sz="quarter" idx="13"/>
          </p:nvPr>
        </p:nvSpPr>
        <p:spPr>
          <a:xfrm>
            <a:off x="2351799" y="2755900"/>
            <a:ext cx="8290865" cy="2603500"/>
          </a:xfrm>
          <a:prstGeom prst="rect">
            <a:avLst/>
          </a:prstGeom>
        </p:spPr>
        <p:txBody>
          <a:bodyPr wrap="none">
            <a:spAutoFit/>
          </a:bodyPr>
          <a:lstStyle>
            <a:lvl1pPr marL="0" indent="0" algn="ctr">
              <a:spcBef>
                <a:spcPts val="0"/>
              </a:spcBef>
              <a:buSzTx/>
              <a:buNone/>
              <a:defRPr sz="14400">
                <a:solidFill>
                  <a:srgbClr val="A4A4A4"/>
                </a:solidFill>
                <a:latin typeface="Avenir Next Ultra Light"/>
                <a:ea typeface="Avenir Next Ultra Light"/>
                <a:cs typeface="Avenir Next Ultra Light"/>
                <a:sym typeface="Avenir Next Ultra Light"/>
              </a:defRPr>
            </a:lvl1pPr>
          </a:lstStyle>
          <a:p>
            <a:r>
              <a:t>Thank You</a:t>
            </a:r>
          </a:p>
        </p:txBody>
      </p:sp>
      <p:sp>
        <p:nvSpPr>
          <p:cNvPr id="360" name="Shape 360"/>
          <p:cNvSpPr>
            <a:spLocks noGrp="1"/>
          </p:cNvSpPr>
          <p:nvPr>
            <p:ph type="body" sz="quarter" idx="14"/>
          </p:nvPr>
        </p:nvSpPr>
        <p:spPr>
          <a:xfrm>
            <a:off x="5676900" y="6413500"/>
            <a:ext cx="1638300" cy="584200"/>
          </a:xfrm>
          <a:prstGeom prst="rect">
            <a:avLst/>
          </a:prstGeom>
        </p:spPr>
        <p:txBody>
          <a:bodyPr>
            <a:spAutoFit/>
          </a:bodyPr>
          <a:lstStyle>
            <a:lvl1pPr marL="0" indent="0" algn="ctr">
              <a:lnSpc>
                <a:spcPts val="5000"/>
              </a:lnSpc>
              <a:spcBef>
                <a:spcPts val="0"/>
              </a:spcBef>
              <a:buSzTx/>
              <a:buNone/>
              <a:defRPr sz="2800">
                <a:solidFill>
                  <a:srgbClr val="1CCD6C"/>
                </a:solidFill>
                <a:latin typeface="+mj-lt"/>
                <a:ea typeface="+mj-ea"/>
                <a:cs typeface="+mj-cs"/>
                <a:sym typeface="Avenir Next"/>
              </a:defRPr>
            </a:lvl1pPr>
          </a:lstStyle>
          <a:p>
            <a:r>
              <a:t>2025</a:t>
            </a:r>
          </a:p>
        </p:txBody>
      </p:sp>
      <p:sp>
        <p:nvSpPr>
          <p:cNvPr id="361" name="Shape 361"/>
          <p:cNvSpPr>
            <a:spLocks noGrp="1"/>
          </p:cNvSpPr>
          <p:nvPr>
            <p:ph type="pic" sz="quarter" idx="15"/>
          </p:nvPr>
        </p:nvSpPr>
        <p:spPr>
          <a:xfrm>
            <a:off x="4929778" y="5383462"/>
            <a:ext cx="749301" cy="788738"/>
          </a:xfrm>
          <a:prstGeom prst="rect">
            <a:avLst/>
          </a:prstGeom>
        </p:spPr>
        <p:txBody>
          <a:bodyPr lIns="91439" tIns="45719" rIns="91439" bIns="45719" anchor="t"/>
          <a:lstStyle/>
          <a:p>
            <a:endParaRPr/>
          </a:p>
        </p:txBody>
      </p:sp>
      <p:sp>
        <p:nvSpPr>
          <p:cNvPr id="362" name="Shape 362"/>
          <p:cNvSpPr>
            <a:spLocks noGrp="1"/>
          </p:cNvSpPr>
          <p:nvPr>
            <p:ph type="pic" sz="quarter" idx="16"/>
          </p:nvPr>
        </p:nvSpPr>
        <p:spPr>
          <a:xfrm>
            <a:off x="6123578" y="5384800"/>
            <a:ext cx="723901" cy="762000"/>
          </a:xfrm>
          <a:prstGeom prst="rect">
            <a:avLst/>
          </a:prstGeom>
        </p:spPr>
        <p:txBody>
          <a:bodyPr lIns="91439" tIns="45719" rIns="91439" bIns="45719" anchor="t"/>
          <a:lstStyle/>
          <a:p>
            <a:endParaRPr/>
          </a:p>
        </p:txBody>
      </p:sp>
      <p:sp>
        <p:nvSpPr>
          <p:cNvPr id="363" name="Shape 363"/>
          <p:cNvSpPr>
            <a:spLocks noGrp="1"/>
          </p:cNvSpPr>
          <p:nvPr>
            <p:ph type="pic" sz="quarter" idx="17"/>
          </p:nvPr>
        </p:nvSpPr>
        <p:spPr>
          <a:xfrm>
            <a:off x="7302138" y="5396831"/>
            <a:ext cx="736601" cy="775369"/>
          </a:xfrm>
          <a:prstGeom prst="rect">
            <a:avLst/>
          </a:prstGeom>
        </p:spPr>
        <p:txBody>
          <a:bodyPr lIns="91439" tIns="45719" rIns="91439" bIns="45719" anchor="t"/>
          <a:lstStyle/>
          <a:p>
            <a:endParaRPr/>
          </a:p>
        </p:txBody>
      </p:sp>
      <p:sp>
        <p:nvSpPr>
          <p:cNvPr id="364" name="Shape 3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bout Us">
    <p:spTree>
      <p:nvGrpSpPr>
        <p:cNvPr id="1" name=""/>
        <p:cNvGrpSpPr/>
        <p:nvPr/>
      </p:nvGrpSpPr>
      <p:grpSpPr>
        <a:xfrm>
          <a:off x="0" y="0"/>
          <a:ext cx="0" cy="0"/>
          <a:chOff x="0" y="0"/>
          <a:chExt cx="0" cy="0"/>
        </a:xfrm>
      </p:grpSpPr>
      <p:sp>
        <p:nvSpPr>
          <p:cNvPr id="44" name="Shape 44"/>
          <p:cNvSpPr/>
          <p:nvPr/>
        </p:nvSpPr>
        <p:spPr>
          <a:xfrm>
            <a:off x="1409700" y="5422900"/>
            <a:ext cx="10172700" cy="2032000"/>
          </a:xfrm>
          <a:prstGeom prst="rect">
            <a:avLst/>
          </a:prstGeom>
          <a:solidFill>
            <a:srgbClr val="1CCD6C"/>
          </a:solidFill>
          <a:ln w="254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5" name="Shape 45"/>
          <p:cNvSpPr/>
          <p:nvPr/>
        </p:nvSpPr>
        <p:spPr>
          <a:xfrm>
            <a:off x="1409700" y="3111500"/>
            <a:ext cx="10172700" cy="2032000"/>
          </a:xfrm>
          <a:prstGeom prst="rect">
            <a:avLst/>
          </a:prstGeom>
          <a:solidFill>
            <a:srgbClr val="32E386"/>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46" name="Shape 46"/>
          <p:cNvSpPr>
            <a:spLocks noGrp="1"/>
          </p:cNvSpPr>
          <p:nvPr>
            <p:ph type="body" sz="quarter" idx="13"/>
          </p:nvPr>
        </p:nvSpPr>
        <p:spPr>
          <a:xfrm>
            <a:off x="1676400" y="5664200"/>
            <a:ext cx="9652000" cy="1549400"/>
          </a:xfrm>
          <a:prstGeom prst="rect">
            <a:avLst/>
          </a:prstGeom>
        </p:spPr>
        <p:txBody>
          <a:bodyPr>
            <a:spAutoFit/>
          </a:bodyPr>
          <a:lstStyle>
            <a:lvl1pPr marL="0" indent="0">
              <a:lnSpc>
                <a:spcPts val="5000"/>
              </a:lnSpc>
              <a:spcBef>
                <a:spcPts val="0"/>
              </a:spcBef>
              <a:buSzTx/>
              <a:buNone/>
              <a:defRPr sz="2800">
                <a:solidFill>
                  <a:srgbClr val="FDFFFF"/>
                </a:solidFill>
                <a:latin typeface="+mj-lt"/>
                <a:ea typeface="+mj-ea"/>
                <a:cs typeface="+mj-cs"/>
                <a:sym typeface="Avenir Next"/>
              </a:defRPr>
            </a:lvl1pPr>
          </a:lstStyle>
          <a:p>
            <a:r>
              <a:t>Iusto odio dignissim qui blandit praesent luptatum zzril delenit augue duis dolore te feugait nulla facilisi. Nam liber tempor cum soluta nobis eleifend option congue nihil.</a:t>
            </a:r>
          </a:p>
        </p:txBody>
      </p:sp>
      <p:sp>
        <p:nvSpPr>
          <p:cNvPr id="47" name="Shape 47"/>
          <p:cNvSpPr>
            <a:spLocks noGrp="1"/>
          </p:cNvSpPr>
          <p:nvPr>
            <p:ph type="body" sz="quarter" idx="14"/>
          </p:nvPr>
        </p:nvSpPr>
        <p:spPr>
          <a:xfrm>
            <a:off x="1676400" y="3352799"/>
            <a:ext cx="9652000" cy="1549401"/>
          </a:xfrm>
          <a:prstGeom prst="rect">
            <a:avLst/>
          </a:prstGeom>
        </p:spPr>
        <p:txBody>
          <a:bodyPr>
            <a:spAutoFit/>
          </a:bodyPr>
          <a:lstStyle>
            <a:lvl1pPr marL="0" indent="0">
              <a:lnSpc>
                <a:spcPts val="5000"/>
              </a:lnSpc>
              <a:spcBef>
                <a:spcPts val="0"/>
              </a:spcBef>
              <a:buSzTx/>
              <a:buNone/>
              <a:defRPr sz="2800">
                <a:solidFill>
                  <a:srgbClr val="FDFFFF"/>
                </a:solidFill>
                <a:latin typeface="+mj-lt"/>
                <a:ea typeface="+mj-ea"/>
                <a:cs typeface="+mj-cs"/>
                <a:sym typeface="Avenir Next"/>
              </a:defRPr>
            </a:lvl1pPr>
          </a:lstStyle>
          <a:p>
            <a:r>
              <a:t>Duis autem vel eum iriure dolor in hendrerit in vulputate velit esse molestie consequat, vel illum dolore eu feugiat nulla facilisis at vero eros et accumsan et.</a:t>
            </a:r>
          </a:p>
        </p:txBody>
      </p:sp>
      <p:sp>
        <p:nvSpPr>
          <p:cNvPr id="48" name="Shape 48"/>
          <p:cNvSpPr>
            <a:spLocks noGrp="1"/>
          </p:cNvSpPr>
          <p:nvPr>
            <p:ph type="body" sz="quarter" idx="15"/>
          </p:nvPr>
        </p:nvSpPr>
        <p:spPr>
          <a:xfrm>
            <a:off x="2616200" y="12382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About Us</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Large">
    <p:spTree>
      <p:nvGrpSpPr>
        <p:cNvPr id="1" name=""/>
        <p:cNvGrpSpPr/>
        <p:nvPr/>
      </p:nvGrpSpPr>
      <p:grpSpPr>
        <a:xfrm>
          <a:off x="0" y="0"/>
          <a:ext cx="0" cy="0"/>
          <a:chOff x="0" y="0"/>
          <a:chExt cx="0" cy="0"/>
        </a:xfrm>
      </p:grpSpPr>
      <p:sp>
        <p:nvSpPr>
          <p:cNvPr id="56" name="Shape 56"/>
          <p:cNvSpPr/>
          <p:nvPr/>
        </p:nvSpPr>
        <p:spPr>
          <a:xfrm>
            <a:off x="-12700" y="-25400"/>
            <a:ext cx="13030200" cy="9804400"/>
          </a:xfrm>
          <a:prstGeom prst="rect">
            <a:avLst/>
          </a:prstGeom>
          <a:blipFill>
            <a:blip r:embed="rId2"/>
            <a:stretch>
              <a:fillRect/>
            </a:stretch>
          </a:blip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7" name="Shape 57"/>
          <p:cNvSpPr/>
          <p:nvPr/>
        </p:nvSpPr>
        <p:spPr>
          <a:xfrm>
            <a:off x="2324100" y="4965700"/>
            <a:ext cx="8267700" cy="3670300"/>
          </a:xfrm>
          <a:prstGeom prst="rect">
            <a:avLst/>
          </a:prstGeom>
          <a:solidFill>
            <a:srgbClr val="FD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8" name="Shape 58"/>
          <p:cNvSpPr/>
          <p:nvPr/>
        </p:nvSpPr>
        <p:spPr>
          <a:xfrm>
            <a:off x="2152650" y="2501900"/>
            <a:ext cx="3479800" cy="3479800"/>
          </a:xfrm>
          <a:prstGeom prst="ellipse">
            <a:avLst/>
          </a:prstGeom>
          <a:solidFill>
            <a:srgbClr val="FDFFFF">
              <a:alpha val="71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graphicFrame>
        <p:nvGraphicFramePr>
          <p:cNvPr id="59" name="Chart 59"/>
          <p:cNvGraphicFramePr/>
          <p:nvPr/>
        </p:nvGraphicFramePr>
        <p:xfrm>
          <a:off x="2406650" y="2755900"/>
          <a:ext cx="2959100" cy="2959100"/>
        </p:xfrm>
        <a:graphic>
          <a:graphicData uri="http://schemas.openxmlformats.org/drawingml/2006/chart">
            <c:chart xmlns:c="http://schemas.openxmlformats.org/drawingml/2006/chart" xmlns:r="http://schemas.openxmlformats.org/officeDocument/2006/relationships" r:id="rId3"/>
          </a:graphicData>
        </a:graphic>
      </p:graphicFrame>
      <p:sp>
        <p:nvSpPr>
          <p:cNvPr id="60" name="Shape 60"/>
          <p:cNvSpPr/>
          <p:nvPr/>
        </p:nvSpPr>
        <p:spPr>
          <a:xfrm>
            <a:off x="9093200" y="5524500"/>
            <a:ext cx="977900" cy="9779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61" name="Shape 61"/>
          <p:cNvSpPr>
            <a:spLocks noGrp="1"/>
          </p:cNvSpPr>
          <p:nvPr>
            <p:ph type="body" sz="quarter" idx="13"/>
          </p:nvPr>
        </p:nvSpPr>
        <p:spPr>
          <a:xfrm>
            <a:off x="6235700" y="5651500"/>
            <a:ext cx="2641600" cy="736600"/>
          </a:xfrm>
          <a:prstGeom prst="rect">
            <a:avLst/>
          </a:prstGeom>
        </p:spPr>
        <p:txBody>
          <a:bodyPr>
            <a:spAutoFit/>
          </a:bodyPr>
          <a:lstStyle>
            <a:lvl1pPr marL="0" indent="0" algn="r">
              <a:lnSpc>
                <a:spcPts val="3100"/>
              </a:lnSpc>
              <a:spcBef>
                <a:spcPts val="0"/>
              </a:spcBef>
              <a:buSzTx/>
              <a:buNone/>
              <a:defRPr sz="1200">
                <a:latin typeface="+mj-lt"/>
                <a:ea typeface="+mj-ea"/>
                <a:cs typeface="+mj-cs"/>
                <a:sym typeface="Avenir Next"/>
              </a:defRPr>
            </a:lvl1pPr>
          </a:lstStyle>
          <a:p>
            <a:r>
              <a:t>Claritas est etiam processus dynamicus, qui sequitur mutationem consuetudium lectorum</a:t>
            </a:r>
          </a:p>
        </p:txBody>
      </p:sp>
      <p:sp>
        <p:nvSpPr>
          <p:cNvPr id="62" name="Shape 62"/>
          <p:cNvSpPr>
            <a:spLocks noGrp="1"/>
          </p:cNvSpPr>
          <p:nvPr>
            <p:ph type="body" sz="quarter" idx="14"/>
          </p:nvPr>
        </p:nvSpPr>
        <p:spPr>
          <a:xfrm>
            <a:off x="2832100" y="7188200"/>
            <a:ext cx="7251700" cy="1066800"/>
          </a:xfrm>
          <a:prstGeom prst="rect">
            <a:avLst/>
          </a:prstGeom>
        </p:spPr>
        <p:txBody>
          <a:bodyPr>
            <a:spAutoFit/>
          </a:bodyPr>
          <a:lstStyle>
            <a:lvl1pPr marL="0" indent="0">
              <a:lnSpc>
                <a:spcPts val="5000"/>
              </a:lnSpc>
              <a:spcBef>
                <a:spcPts val="0"/>
              </a:spcBef>
              <a:buSzTx/>
              <a:buNone/>
              <a:defRPr sz="2800">
                <a:solidFill>
                  <a:srgbClr val="3C3C3C"/>
                </a:solidFill>
                <a:latin typeface="+mj-lt"/>
                <a:ea typeface="+mj-ea"/>
                <a:cs typeface="+mj-cs"/>
                <a:sym typeface="Avenir Next"/>
              </a:defRPr>
            </a:lvl1pPr>
          </a:lstStyle>
          <a:p>
            <a:r>
              <a:t>Duis autem vel eum iriure dolor in hendrerit in vulputate velit esse molestie consequat.</a:t>
            </a:r>
          </a:p>
        </p:txBody>
      </p:sp>
      <p:sp>
        <p:nvSpPr>
          <p:cNvPr id="63" name="Shape 63"/>
          <p:cNvSpPr>
            <a:spLocks noGrp="1"/>
          </p:cNvSpPr>
          <p:nvPr>
            <p:ph type="body" sz="quarter" idx="15"/>
          </p:nvPr>
        </p:nvSpPr>
        <p:spPr>
          <a:xfrm>
            <a:off x="2854716" y="6070600"/>
            <a:ext cx="1653096" cy="1054100"/>
          </a:xfrm>
          <a:prstGeom prst="rect">
            <a:avLst/>
          </a:prstGeom>
        </p:spPr>
        <p:txBody>
          <a:bodyPr wrap="none">
            <a:spAutoFit/>
          </a:bodyPr>
          <a:lstStyle>
            <a:lvl1pPr marL="0" indent="0">
              <a:spcBef>
                <a:spcPts val="0"/>
              </a:spcBef>
              <a:buSzTx/>
              <a:buNone/>
              <a:defRPr sz="5500" b="1">
                <a:solidFill>
                  <a:srgbClr val="A4A4A4"/>
                </a:solidFill>
                <a:latin typeface="+mj-lt"/>
                <a:ea typeface="+mj-ea"/>
                <a:cs typeface="+mj-cs"/>
                <a:sym typeface="Avenir Next"/>
              </a:defRPr>
            </a:lvl1pPr>
          </a:lstStyle>
          <a:p>
            <a:r>
              <a:t>56%</a:t>
            </a:r>
          </a:p>
        </p:txBody>
      </p:sp>
      <p:sp>
        <p:nvSpPr>
          <p:cNvPr id="64" name="Shape 64"/>
          <p:cNvSpPr>
            <a:spLocks noGrp="1"/>
          </p:cNvSpPr>
          <p:nvPr>
            <p:ph type="pic" sz="quarter" idx="16"/>
          </p:nvPr>
        </p:nvSpPr>
        <p:spPr>
          <a:xfrm>
            <a:off x="9164277" y="5611394"/>
            <a:ext cx="838201" cy="812801"/>
          </a:xfrm>
          <a:prstGeom prst="rect">
            <a:avLst/>
          </a:prstGeom>
        </p:spPr>
        <p:txBody>
          <a:bodyPr lIns="91439" tIns="45719" rIns="91439" bIns="45719" anchor="t"/>
          <a:lstStyle/>
          <a:p>
            <a:endParaRPr/>
          </a:p>
        </p:txBody>
      </p:sp>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Europe Map">
    <p:spTree>
      <p:nvGrpSpPr>
        <p:cNvPr id="1" name=""/>
        <p:cNvGrpSpPr/>
        <p:nvPr/>
      </p:nvGrpSpPr>
      <p:grpSpPr>
        <a:xfrm>
          <a:off x="0" y="0"/>
          <a:ext cx="0" cy="0"/>
          <a:chOff x="0" y="0"/>
          <a:chExt cx="0" cy="0"/>
        </a:xfrm>
      </p:grpSpPr>
      <p:sp>
        <p:nvSpPr>
          <p:cNvPr id="72" name="Shape 72"/>
          <p:cNvSpPr>
            <a:spLocks noGrp="1"/>
          </p:cNvSpPr>
          <p:nvPr>
            <p:ph type="body" sz="quarter" idx="13"/>
          </p:nvPr>
        </p:nvSpPr>
        <p:spPr>
          <a:xfrm>
            <a:off x="5705030" y="7835900"/>
            <a:ext cx="1025500" cy="723900"/>
          </a:xfrm>
          <a:prstGeom prst="rect">
            <a:avLst/>
          </a:prstGeom>
        </p:spPr>
        <p:txBody>
          <a:bodyPr wrap="none">
            <a:spAutoFit/>
          </a:bodyPr>
          <a:lstStyle>
            <a:lvl1pPr marL="0" indent="0" algn="ctr">
              <a:spcBef>
                <a:spcPts val="0"/>
              </a:spcBef>
              <a:buSzTx/>
              <a:buNone/>
              <a:defRPr sz="3600">
                <a:solidFill>
                  <a:srgbClr val="FDFFFF"/>
                </a:solidFill>
                <a:latin typeface="+mj-lt"/>
                <a:ea typeface="+mj-ea"/>
                <a:cs typeface="+mj-cs"/>
                <a:sym typeface="Avenir Next"/>
              </a:defRPr>
            </a:lvl1pPr>
          </a:lstStyle>
          <a:p>
            <a:r>
              <a:t>30%</a:t>
            </a:r>
          </a:p>
        </p:txBody>
      </p:sp>
      <p:sp>
        <p:nvSpPr>
          <p:cNvPr id="73" name="Shape 73"/>
          <p:cNvSpPr>
            <a:spLocks noGrp="1"/>
          </p:cNvSpPr>
          <p:nvPr>
            <p:ph type="body" sz="quarter" idx="14"/>
          </p:nvPr>
        </p:nvSpPr>
        <p:spPr>
          <a:xfrm>
            <a:off x="1133208" y="7823200"/>
            <a:ext cx="1126745" cy="800100"/>
          </a:xfrm>
          <a:prstGeom prst="rect">
            <a:avLst/>
          </a:prstGeom>
        </p:spPr>
        <p:txBody>
          <a:bodyPr wrap="none">
            <a:spAutoFit/>
          </a:bodyPr>
          <a:lstStyle>
            <a:lvl1pPr marL="0" indent="0" algn="ctr">
              <a:spcBef>
                <a:spcPts val="0"/>
              </a:spcBef>
              <a:buSzTx/>
              <a:buNone/>
              <a:defRPr sz="4000">
                <a:solidFill>
                  <a:srgbClr val="FDFFFF"/>
                </a:solidFill>
                <a:latin typeface="+mj-lt"/>
                <a:ea typeface="+mj-ea"/>
                <a:cs typeface="+mj-cs"/>
                <a:sym typeface="Avenir Next"/>
              </a:defRPr>
            </a:lvl1pPr>
          </a:lstStyle>
          <a:p>
            <a:r>
              <a:t>55%</a:t>
            </a:r>
          </a:p>
        </p:txBody>
      </p:sp>
      <p:sp>
        <p:nvSpPr>
          <p:cNvPr id="74" name="Shape 74"/>
          <p:cNvSpPr>
            <a:spLocks noGrp="1"/>
          </p:cNvSpPr>
          <p:nvPr>
            <p:ph type="body" sz="quarter" idx="15"/>
          </p:nvPr>
        </p:nvSpPr>
        <p:spPr>
          <a:xfrm>
            <a:off x="7162800" y="7715250"/>
            <a:ext cx="2095500" cy="952500"/>
          </a:xfrm>
          <a:prstGeom prst="rect">
            <a:avLst/>
          </a:prstGeom>
        </p:spPr>
        <p:txBody>
          <a:bodyPr>
            <a:spAutoFit/>
          </a:bodyPr>
          <a:lstStyle>
            <a:lvl1pPr marL="0" indent="0">
              <a:lnSpc>
                <a:spcPts val="3100"/>
              </a:lnSpc>
              <a:spcBef>
                <a:spcPts val="0"/>
              </a:spcBef>
              <a:buSzTx/>
              <a:buNone/>
              <a:defRPr sz="1200">
                <a:latin typeface="+mj-lt"/>
                <a:ea typeface="+mj-ea"/>
                <a:cs typeface="+mj-cs"/>
                <a:sym typeface="Avenir Next"/>
              </a:defRPr>
            </a:lvl1pPr>
          </a:lstStyle>
          <a:p>
            <a:r>
              <a:t>Claritas est etiam processus dynamicus, qui sequitur mutationem consuetudium lectorum</a:t>
            </a:r>
          </a:p>
        </p:txBody>
      </p:sp>
      <p:sp>
        <p:nvSpPr>
          <p:cNvPr id="75" name="Shape 75"/>
          <p:cNvSpPr>
            <a:spLocks noGrp="1"/>
          </p:cNvSpPr>
          <p:nvPr>
            <p:ph type="body" sz="quarter" idx="16"/>
          </p:nvPr>
        </p:nvSpPr>
        <p:spPr>
          <a:xfrm>
            <a:off x="2743200" y="7740650"/>
            <a:ext cx="2095500" cy="952500"/>
          </a:xfrm>
          <a:prstGeom prst="rect">
            <a:avLst/>
          </a:prstGeom>
        </p:spPr>
        <p:txBody>
          <a:bodyPr>
            <a:spAutoFit/>
          </a:bodyPr>
          <a:lstStyle>
            <a:lvl1pPr marL="0" indent="0">
              <a:lnSpc>
                <a:spcPts val="3100"/>
              </a:lnSpc>
              <a:spcBef>
                <a:spcPts val="0"/>
              </a:spcBef>
              <a:buSzTx/>
              <a:buNone/>
              <a:defRPr sz="1200">
                <a:latin typeface="+mj-lt"/>
                <a:ea typeface="+mj-ea"/>
                <a:cs typeface="+mj-cs"/>
                <a:sym typeface="Avenir Next"/>
              </a:defRPr>
            </a:lvl1pPr>
          </a:lstStyle>
          <a:p>
            <a:r>
              <a:t>Claritas est etiam processus dynamicus, qui sequitur mutationem consuetudium lectorum</a:t>
            </a:r>
          </a:p>
        </p:txBody>
      </p:sp>
      <p:sp>
        <p:nvSpPr>
          <p:cNvPr id="76" name="Shape 76"/>
          <p:cNvSpPr>
            <a:spLocks noGrp="1"/>
          </p:cNvSpPr>
          <p:nvPr>
            <p:ph type="body" sz="quarter" idx="17"/>
          </p:nvPr>
        </p:nvSpPr>
        <p:spPr>
          <a:xfrm>
            <a:off x="7861300" y="3898900"/>
            <a:ext cx="4279900" cy="2997200"/>
          </a:xfrm>
          <a:prstGeom prst="rect">
            <a:avLst/>
          </a:prstGeom>
        </p:spPr>
        <p:txBody>
          <a:bodyPr>
            <a:spAutoFit/>
          </a:bodyPr>
          <a:lstStyle>
            <a:lvl1pPr marL="0" indent="0">
              <a:lnSpc>
                <a:spcPts val="5000"/>
              </a:lnSpc>
              <a:spcBef>
                <a:spcPts val="0"/>
              </a:spcBef>
              <a:buSzTx/>
              <a:buNone/>
              <a:defRPr sz="2800">
                <a:solidFill>
                  <a:srgbClr val="3C3C3C"/>
                </a:solidFill>
                <a:latin typeface="+mj-lt"/>
                <a:ea typeface="+mj-ea"/>
                <a:cs typeface="+mj-cs"/>
                <a:sym typeface="Avenir Next"/>
              </a:defRPr>
            </a:lvl1pPr>
          </a:lstStyle>
          <a:p>
            <a:r>
              <a:t>Duis autem vel eum iriure dolor in hendrerit in vulputate velit esse molestie consequat, vel illum dolore eu feugiat nulla facilisis at vero eros.</a:t>
            </a:r>
          </a:p>
        </p:txBody>
      </p:sp>
      <p:sp>
        <p:nvSpPr>
          <p:cNvPr id="77" name="Shape 77"/>
          <p:cNvSpPr>
            <a:spLocks noGrp="1"/>
          </p:cNvSpPr>
          <p:nvPr>
            <p:ph type="body" sz="quarter" idx="18"/>
          </p:nvPr>
        </p:nvSpPr>
        <p:spPr>
          <a:xfrm>
            <a:off x="2616200" y="9461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Look At The World</a:t>
            </a:r>
          </a:p>
        </p:txBody>
      </p:sp>
      <p:sp>
        <p:nvSpPr>
          <p:cNvPr id="78" name="Shape 78"/>
          <p:cNvSpPr>
            <a:spLocks noGrp="1"/>
          </p:cNvSpPr>
          <p:nvPr>
            <p:ph type="body" sz="quarter" idx="19"/>
          </p:nvPr>
        </p:nvSpPr>
        <p:spPr>
          <a:xfrm>
            <a:off x="7848600" y="3016249"/>
            <a:ext cx="1638300" cy="723901"/>
          </a:xfrm>
          <a:prstGeom prst="rect">
            <a:avLst/>
          </a:prstGeom>
        </p:spPr>
        <p:txBody>
          <a:bodyPr>
            <a:spAutoFit/>
          </a:bodyPr>
          <a:lstStyle>
            <a:lvl1pPr marL="0" indent="0">
              <a:lnSpc>
                <a:spcPts val="6000"/>
              </a:lnSpc>
              <a:spcBef>
                <a:spcPts val="0"/>
              </a:spcBef>
              <a:buSzTx/>
              <a:buNone/>
              <a:defRPr sz="3600">
                <a:solidFill>
                  <a:srgbClr val="1CCD6C"/>
                </a:solidFill>
                <a:latin typeface="+mj-lt"/>
                <a:ea typeface="+mj-ea"/>
                <a:cs typeface="+mj-cs"/>
                <a:sym typeface="Avenir Next"/>
              </a:defRPr>
            </a:lvl1pPr>
          </a:lstStyle>
          <a:p>
            <a:r>
              <a:t>Europe</a:t>
            </a:r>
          </a:p>
        </p:txBody>
      </p:sp>
      <p:sp>
        <p:nvSpPr>
          <p:cNvPr id="79" name="Shape 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America Map">
    <p:spTree>
      <p:nvGrpSpPr>
        <p:cNvPr id="1" name=""/>
        <p:cNvGrpSpPr/>
        <p:nvPr/>
      </p:nvGrpSpPr>
      <p:grpSpPr>
        <a:xfrm>
          <a:off x="0" y="0"/>
          <a:ext cx="0" cy="0"/>
          <a:chOff x="0" y="0"/>
          <a:chExt cx="0" cy="0"/>
        </a:xfrm>
      </p:grpSpPr>
      <p:sp>
        <p:nvSpPr>
          <p:cNvPr id="86" name="Shape 86"/>
          <p:cNvSpPr/>
          <p:nvPr/>
        </p:nvSpPr>
        <p:spPr>
          <a:xfrm>
            <a:off x="7321941" y="3011876"/>
            <a:ext cx="4292601" cy="255597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1"/>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8"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8"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32E386">
              <a:alpha val="72000"/>
            </a:srgbClr>
          </a:solidFill>
          <a:ln w="12700">
            <a:miter lim="400000"/>
          </a:ln>
        </p:spPr>
        <p:txBody>
          <a:bodyPr lIns="38100" tIns="38100" rIns="38100" bIns="38100" anchor="ctr"/>
          <a:lstStyle/>
          <a:p>
            <a:pPr defTabSz="457200">
              <a:lnSpc>
                <a:spcPct val="80000"/>
              </a:lnSpc>
              <a:spcBef>
                <a:spcPts val="3500"/>
              </a:spcBef>
              <a:defRPr sz="3000">
                <a:solidFill>
                  <a:srgbClr val="FFFFFF"/>
                </a:solidFill>
                <a:effectLst>
                  <a:outerShdw blurRad="38100" dist="12700" dir="5400000" rotWithShape="0">
                    <a:srgbClr val="000000">
                      <a:alpha val="50000"/>
                    </a:srgbClr>
                  </a:outerShdw>
                </a:effectLst>
              </a:defRPr>
            </a:pPr>
            <a:endParaRPr/>
          </a:p>
        </p:txBody>
      </p:sp>
      <p:sp>
        <p:nvSpPr>
          <p:cNvPr id="87" name="Shape 87"/>
          <p:cNvSpPr/>
          <p:nvPr/>
        </p:nvSpPr>
        <p:spPr>
          <a:xfrm>
            <a:off x="9119472" y="5373499"/>
            <a:ext cx="1510517" cy="2464379"/>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7"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3"/>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E1F9EC"/>
          </a:solidFill>
          <a:ln w="12700">
            <a:miter lim="400000"/>
          </a:ln>
        </p:spPr>
        <p:txBody>
          <a:bodyPr lIns="38100" tIns="38100" rIns="38100" bIns="38100" anchor="ctr"/>
          <a:lstStyle/>
          <a:p>
            <a:pPr defTabSz="457200">
              <a:lnSpc>
                <a:spcPct val="80000"/>
              </a:lnSpc>
              <a:spcBef>
                <a:spcPts val="3500"/>
              </a:spcBef>
              <a:defRPr sz="3000">
                <a:solidFill>
                  <a:srgbClr val="FFFFFF"/>
                </a:solidFill>
                <a:effectLst>
                  <a:outerShdw blurRad="38100" dist="12700" dir="5400000" rotWithShape="0">
                    <a:srgbClr val="000000">
                      <a:alpha val="50000"/>
                    </a:srgbClr>
                  </a:outerShdw>
                </a:effectLst>
              </a:defRPr>
            </a:pPr>
            <a:endParaRPr/>
          </a:p>
        </p:txBody>
      </p:sp>
      <p:sp>
        <p:nvSpPr>
          <p:cNvPr id="88" name="Shape 88"/>
          <p:cNvSpPr/>
          <p:nvPr/>
        </p:nvSpPr>
        <p:spPr>
          <a:xfrm>
            <a:off x="1608215" y="3195715"/>
            <a:ext cx="1342870" cy="1342870"/>
          </a:xfrm>
          <a:prstGeom prst="ellipse">
            <a:avLst/>
          </a:prstGeom>
          <a:solidFill>
            <a:srgbClr val="32E386"/>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9" name="Shape 89"/>
          <p:cNvSpPr/>
          <p:nvPr/>
        </p:nvSpPr>
        <p:spPr>
          <a:xfrm>
            <a:off x="1460500" y="3048000"/>
            <a:ext cx="1638300" cy="16383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0" name="Shape 90"/>
          <p:cNvSpPr/>
          <p:nvPr/>
        </p:nvSpPr>
        <p:spPr>
          <a:xfrm>
            <a:off x="3494894" y="4879194"/>
            <a:ext cx="1176313" cy="1176313"/>
          </a:xfrm>
          <a:prstGeom prst="ellipse">
            <a:avLst/>
          </a:prstGeom>
          <a:solidFill>
            <a:srgbClr val="66EBA5"/>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1" name="Shape 91"/>
          <p:cNvSpPr/>
          <p:nvPr/>
        </p:nvSpPr>
        <p:spPr>
          <a:xfrm>
            <a:off x="3365500" y="4749800"/>
            <a:ext cx="1435100" cy="14351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2" name="Shape 92"/>
          <p:cNvSpPr>
            <a:spLocks noGrp="1"/>
          </p:cNvSpPr>
          <p:nvPr>
            <p:ph type="body" sz="quarter" idx="13"/>
          </p:nvPr>
        </p:nvSpPr>
        <p:spPr>
          <a:xfrm>
            <a:off x="1371600" y="7683500"/>
            <a:ext cx="7416800" cy="1066800"/>
          </a:xfrm>
          <a:prstGeom prst="rect">
            <a:avLst/>
          </a:prstGeom>
        </p:spPr>
        <p:txBody>
          <a:bodyPr>
            <a:spAutoFit/>
          </a:bodyPr>
          <a:lstStyle>
            <a:lvl1pPr marL="0" indent="0">
              <a:lnSpc>
                <a:spcPts val="5000"/>
              </a:lnSpc>
              <a:spcBef>
                <a:spcPts val="0"/>
              </a:spcBef>
              <a:buSzTx/>
              <a:buNone/>
              <a:defRPr sz="2800">
                <a:solidFill>
                  <a:srgbClr val="3C3C3C"/>
                </a:solidFill>
                <a:latin typeface="+mj-lt"/>
                <a:ea typeface="+mj-ea"/>
                <a:cs typeface="+mj-cs"/>
                <a:sym typeface="Avenir Next"/>
              </a:defRPr>
            </a:lvl1pPr>
          </a:lstStyle>
          <a:p>
            <a:r>
              <a:t>Duis autem vel eum iriure dolor in hendrerit in vulputate velit esse molestie consequat.</a:t>
            </a:r>
          </a:p>
        </p:txBody>
      </p:sp>
      <p:sp>
        <p:nvSpPr>
          <p:cNvPr id="93" name="Shape 93"/>
          <p:cNvSpPr>
            <a:spLocks noGrp="1"/>
          </p:cNvSpPr>
          <p:nvPr>
            <p:ph type="body" sz="quarter" idx="14"/>
          </p:nvPr>
        </p:nvSpPr>
        <p:spPr>
          <a:xfrm>
            <a:off x="3571430" y="5105400"/>
            <a:ext cx="1025500" cy="723900"/>
          </a:xfrm>
          <a:prstGeom prst="rect">
            <a:avLst/>
          </a:prstGeom>
        </p:spPr>
        <p:txBody>
          <a:bodyPr wrap="none">
            <a:spAutoFit/>
          </a:bodyPr>
          <a:lstStyle>
            <a:lvl1pPr marL="0" indent="0" algn="ctr">
              <a:spcBef>
                <a:spcPts val="0"/>
              </a:spcBef>
              <a:buSzTx/>
              <a:buNone/>
              <a:defRPr sz="3600">
                <a:solidFill>
                  <a:srgbClr val="FDFFFF"/>
                </a:solidFill>
                <a:latin typeface="+mj-lt"/>
                <a:ea typeface="+mj-ea"/>
                <a:cs typeface="+mj-cs"/>
                <a:sym typeface="Avenir Next"/>
              </a:defRPr>
            </a:lvl1pPr>
          </a:lstStyle>
          <a:p>
            <a:r>
              <a:t>22%</a:t>
            </a:r>
          </a:p>
        </p:txBody>
      </p:sp>
      <p:sp>
        <p:nvSpPr>
          <p:cNvPr id="94" name="Shape 94"/>
          <p:cNvSpPr>
            <a:spLocks noGrp="1"/>
          </p:cNvSpPr>
          <p:nvPr>
            <p:ph type="body" sz="quarter" idx="15"/>
          </p:nvPr>
        </p:nvSpPr>
        <p:spPr>
          <a:xfrm>
            <a:off x="1717408" y="3492500"/>
            <a:ext cx="1126745" cy="800100"/>
          </a:xfrm>
          <a:prstGeom prst="rect">
            <a:avLst/>
          </a:prstGeom>
        </p:spPr>
        <p:txBody>
          <a:bodyPr wrap="none">
            <a:spAutoFit/>
          </a:bodyPr>
          <a:lstStyle>
            <a:lvl1pPr marL="0" indent="0" algn="ctr">
              <a:spcBef>
                <a:spcPts val="0"/>
              </a:spcBef>
              <a:buSzTx/>
              <a:buNone/>
              <a:defRPr sz="4000">
                <a:solidFill>
                  <a:srgbClr val="FDFFFF"/>
                </a:solidFill>
                <a:latin typeface="+mj-lt"/>
                <a:ea typeface="+mj-ea"/>
                <a:cs typeface="+mj-cs"/>
                <a:sym typeface="Avenir Next"/>
              </a:defRPr>
            </a:lvl1pPr>
          </a:lstStyle>
          <a:p>
            <a:r>
              <a:t>43%</a:t>
            </a:r>
          </a:p>
        </p:txBody>
      </p:sp>
      <p:sp>
        <p:nvSpPr>
          <p:cNvPr id="95" name="Shape 95"/>
          <p:cNvSpPr>
            <a:spLocks noGrp="1"/>
          </p:cNvSpPr>
          <p:nvPr>
            <p:ph type="body" sz="quarter" idx="16"/>
          </p:nvPr>
        </p:nvSpPr>
        <p:spPr>
          <a:xfrm>
            <a:off x="5130800" y="4984750"/>
            <a:ext cx="2095500" cy="952500"/>
          </a:xfrm>
          <a:prstGeom prst="rect">
            <a:avLst/>
          </a:prstGeom>
        </p:spPr>
        <p:txBody>
          <a:bodyPr>
            <a:spAutoFit/>
          </a:bodyPr>
          <a:lstStyle>
            <a:lvl1pPr marL="0" indent="0">
              <a:lnSpc>
                <a:spcPts val="3100"/>
              </a:lnSpc>
              <a:spcBef>
                <a:spcPts val="0"/>
              </a:spcBef>
              <a:buSzTx/>
              <a:buNone/>
              <a:defRPr sz="1200">
                <a:latin typeface="+mj-lt"/>
                <a:ea typeface="+mj-ea"/>
                <a:cs typeface="+mj-cs"/>
                <a:sym typeface="Avenir Next"/>
              </a:defRPr>
            </a:lvl1pPr>
          </a:lstStyle>
          <a:p>
            <a:r>
              <a:t>Claritas est etiam processus dynamicus, qui sequitur mutationem consuetudium lectorum</a:t>
            </a:r>
          </a:p>
        </p:txBody>
      </p:sp>
      <p:sp>
        <p:nvSpPr>
          <p:cNvPr id="96" name="Shape 96"/>
          <p:cNvSpPr>
            <a:spLocks noGrp="1"/>
          </p:cNvSpPr>
          <p:nvPr>
            <p:ph type="body" sz="quarter" idx="17"/>
          </p:nvPr>
        </p:nvSpPr>
        <p:spPr>
          <a:xfrm>
            <a:off x="3327400" y="3409950"/>
            <a:ext cx="2095500" cy="952500"/>
          </a:xfrm>
          <a:prstGeom prst="rect">
            <a:avLst/>
          </a:prstGeom>
        </p:spPr>
        <p:txBody>
          <a:bodyPr>
            <a:spAutoFit/>
          </a:bodyPr>
          <a:lstStyle>
            <a:lvl1pPr marL="0" indent="0">
              <a:lnSpc>
                <a:spcPts val="3100"/>
              </a:lnSpc>
              <a:spcBef>
                <a:spcPts val="0"/>
              </a:spcBef>
              <a:buSzTx/>
              <a:buNone/>
              <a:defRPr sz="1200">
                <a:latin typeface="+mj-lt"/>
                <a:ea typeface="+mj-ea"/>
                <a:cs typeface="+mj-cs"/>
                <a:sym typeface="Avenir Next"/>
              </a:defRPr>
            </a:lvl1pPr>
          </a:lstStyle>
          <a:p>
            <a:r>
              <a:t>Claritas est etiam processus dynamicus, qui sequitur mutationem consuetudium lectorum</a:t>
            </a:r>
          </a:p>
        </p:txBody>
      </p:sp>
      <p:sp>
        <p:nvSpPr>
          <p:cNvPr id="97" name="Shape 97"/>
          <p:cNvSpPr>
            <a:spLocks noGrp="1"/>
          </p:cNvSpPr>
          <p:nvPr>
            <p:ph type="body" sz="quarter" idx="18"/>
          </p:nvPr>
        </p:nvSpPr>
        <p:spPr>
          <a:xfrm>
            <a:off x="2552700" y="9842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Look At The World</a:t>
            </a:r>
          </a:p>
        </p:txBody>
      </p:sp>
      <p:sp>
        <p:nvSpPr>
          <p:cNvPr id="98" name="Shape 98"/>
          <p:cNvSpPr>
            <a:spLocks noGrp="1"/>
          </p:cNvSpPr>
          <p:nvPr>
            <p:ph type="body" sz="quarter" idx="19"/>
          </p:nvPr>
        </p:nvSpPr>
        <p:spPr>
          <a:xfrm>
            <a:off x="1397000" y="6851649"/>
            <a:ext cx="2095500" cy="723901"/>
          </a:xfrm>
          <a:prstGeom prst="rect">
            <a:avLst/>
          </a:prstGeom>
        </p:spPr>
        <p:txBody>
          <a:bodyPr>
            <a:spAutoFit/>
          </a:bodyPr>
          <a:lstStyle>
            <a:lvl1pPr marL="0" indent="0">
              <a:lnSpc>
                <a:spcPts val="6000"/>
              </a:lnSpc>
              <a:spcBef>
                <a:spcPts val="0"/>
              </a:spcBef>
              <a:buSzTx/>
              <a:buNone/>
              <a:defRPr sz="3600">
                <a:solidFill>
                  <a:srgbClr val="1CCD6C"/>
                </a:solidFill>
                <a:latin typeface="+mj-lt"/>
                <a:ea typeface="+mj-ea"/>
                <a:cs typeface="+mj-cs"/>
                <a:sym typeface="Avenir Next"/>
              </a:defRPr>
            </a:lvl1pPr>
          </a:lstStyle>
          <a:p>
            <a:r>
              <a:t>America</a:t>
            </a:r>
          </a:p>
        </p:txBody>
      </p:sp>
      <p:sp>
        <p:nvSpPr>
          <p:cNvPr id="99" name="Shape 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able">
    <p:spTree>
      <p:nvGrpSpPr>
        <p:cNvPr id="1" name=""/>
        <p:cNvGrpSpPr/>
        <p:nvPr/>
      </p:nvGrpSpPr>
      <p:grpSpPr>
        <a:xfrm>
          <a:off x="0" y="0"/>
          <a:ext cx="0" cy="0"/>
          <a:chOff x="0" y="0"/>
          <a:chExt cx="0" cy="0"/>
        </a:xfrm>
      </p:grpSpPr>
      <p:graphicFrame>
        <p:nvGraphicFramePr>
          <p:cNvPr id="106" name="Table 106"/>
          <p:cNvGraphicFramePr/>
          <p:nvPr/>
        </p:nvGraphicFramePr>
        <p:xfrm>
          <a:off x="1651000" y="3035300"/>
          <a:ext cx="9690100" cy="5016500"/>
        </p:xfrm>
        <a:graphic>
          <a:graphicData uri="http://schemas.openxmlformats.org/drawingml/2006/table">
            <a:tbl>
              <a:tblPr>
                <a:tableStyleId>{4C3C2611-4C71-4FC5-86AE-919BDF0F9419}</a:tableStyleId>
              </a:tblPr>
              <a:tblGrid>
                <a:gridCol w="3230033">
                  <a:extLst>
                    <a:ext uri="{9D8B030D-6E8A-4147-A177-3AD203B41FA5}">
                      <a16:colId xmlns:a16="http://schemas.microsoft.com/office/drawing/2014/main" val="20000"/>
                    </a:ext>
                  </a:extLst>
                </a:gridCol>
                <a:gridCol w="3230033">
                  <a:extLst>
                    <a:ext uri="{9D8B030D-6E8A-4147-A177-3AD203B41FA5}">
                      <a16:colId xmlns:a16="http://schemas.microsoft.com/office/drawing/2014/main" val="20001"/>
                    </a:ext>
                  </a:extLst>
                </a:gridCol>
                <a:gridCol w="3230033">
                  <a:extLst>
                    <a:ext uri="{9D8B030D-6E8A-4147-A177-3AD203B41FA5}">
                      <a16:colId xmlns:a16="http://schemas.microsoft.com/office/drawing/2014/main" val="20002"/>
                    </a:ext>
                  </a:extLst>
                </a:gridCol>
              </a:tblGrid>
              <a:tr h="627062">
                <a:tc>
                  <a:txBody>
                    <a:bodyPr/>
                    <a:lstStyle/>
                    <a:p>
                      <a:pPr>
                        <a:lnSpc>
                          <a:spcPts val="4100"/>
                        </a:lnSpc>
                      </a:pPr>
                      <a:r>
                        <a:rPr sz="2000" b="1">
                          <a:solidFill>
                            <a:srgbClr val="1CCD6C"/>
                          </a:solidFill>
                          <a:latin typeface="+mj-lt"/>
                          <a:ea typeface="+mj-ea"/>
                          <a:cs typeface="+mj-cs"/>
                          <a:sym typeface="Avenir Next"/>
                        </a:rPr>
                        <a:t>GDP</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noFill/>
                  </a:tcPr>
                </a:tc>
                <a:tc>
                  <a:txBody>
                    <a:bodyPr/>
                    <a:lstStyle/>
                    <a:p>
                      <a:pPr>
                        <a:lnSpc>
                          <a:spcPts val="4100"/>
                        </a:lnSpc>
                      </a:pPr>
                      <a:r>
                        <a:rPr sz="2000" b="1">
                          <a:solidFill>
                            <a:srgbClr val="1CCD6C"/>
                          </a:solidFill>
                          <a:latin typeface="+mj-lt"/>
                          <a:ea typeface="+mj-ea"/>
                          <a:cs typeface="+mj-cs"/>
                          <a:sym typeface="Avenir Next"/>
                        </a:rPr>
                        <a:t>Last</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noFill/>
                  </a:tcPr>
                </a:tc>
                <a:tc>
                  <a:txBody>
                    <a:bodyPr/>
                    <a:lstStyle/>
                    <a:p>
                      <a:pPr>
                        <a:lnSpc>
                          <a:spcPts val="4100"/>
                        </a:lnSpc>
                      </a:pPr>
                      <a:r>
                        <a:rPr sz="2000" b="1">
                          <a:solidFill>
                            <a:srgbClr val="1CCD6C"/>
                          </a:solidFill>
                          <a:latin typeface="+mj-lt"/>
                          <a:ea typeface="+mj-ea"/>
                          <a:cs typeface="+mj-cs"/>
                          <a:sym typeface="Avenir Next"/>
                        </a:rPr>
                        <a:t>Previous</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noFill/>
                  </a:tcPr>
                </a:tc>
                <a:extLst>
                  <a:ext uri="{0D108BD9-81ED-4DB2-BD59-A6C34878D82A}">
                    <a16:rowId xmlns:a16="http://schemas.microsoft.com/office/drawing/2014/main" val="10000"/>
                  </a:ext>
                </a:extLst>
              </a:tr>
              <a:tr h="627062">
                <a:tc>
                  <a:txBody>
                    <a:bodyPr/>
                    <a:lstStyle/>
                    <a:p>
                      <a:pPr>
                        <a:lnSpc>
                          <a:spcPts val="3600"/>
                        </a:lnSpc>
                      </a:pPr>
                      <a:r>
                        <a:rPr sz="1600">
                          <a:solidFill>
                            <a:srgbClr val="3C3C3C"/>
                          </a:solidFill>
                          <a:latin typeface="+mj-lt"/>
                          <a:ea typeface="+mj-ea"/>
                          <a:cs typeface="+mj-cs"/>
                          <a:sym typeface="Avenir Next"/>
                        </a:rPr>
                        <a:t>Duis autem vel eum iriure</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E0F9EC">
                        <a:alpha val="44000"/>
                      </a:srgbClr>
                    </a:solidFill>
                  </a:tcPr>
                </a:tc>
                <a:tc>
                  <a:txBody>
                    <a:bodyPr/>
                    <a:lstStyle/>
                    <a:p>
                      <a:pPr>
                        <a:lnSpc>
                          <a:spcPts val="3600"/>
                        </a:lnSpc>
                      </a:pPr>
                      <a:r>
                        <a:rPr sz="1600">
                          <a:solidFill>
                            <a:srgbClr val="3C3C3C"/>
                          </a:solidFill>
                          <a:latin typeface="+mj-lt"/>
                          <a:ea typeface="+mj-ea"/>
                          <a:cs typeface="+mj-cs"/>
                          <a:sym typeface="Avenir Next"/>
                        </a:rPr>
                        <a:t>$25,000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E0F9EC">
                        <a:alpha val="44000"/>
                      </a:srgbClr>
                    </a:solidFill>
                  </a:tcPr>
                </a:tc>
                <a:tc>
                  <a:txBody>
                    <a:bodyPr/>
                    <a:lstStyle/>
                    <a:p>
                      <a:pPr>
                        <a:lnSpc>
                          <a:spcPts val="3600"/>
                        </a:lnSpc>
                      </a:pPr>
                      <a:r>
                        <a:rPr sz="1600">
                          <a:solidFill>
                            <a:srgbClr val="3C3C3C"/>
                          </a:solidFill>
                          <a:latin typeface="+mj-lt"/>
                          <a:ea typeface="+mj-ea"/>
                          <a:cs typeface="+mj-cs"/>
                          <a:sym typeface="Avenir Next"/>
                        </a:rPr>
                        <a:t>$30,000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E0F9EC">
                        <a:alpha val="44000"/>
                      </a:srgbClr>
                    </a:solidFill>
                  </a:tcPr>
                </a:tc>
                <a:extLst>
                  <a:ext uri="{0D108BD9-81ED-4DB2-BD59-A6C34878D82A}">
                    <a16:rowId xmlns:a16="http://schemas.microsoft.com/office/drawing/2014/main" val="10001"/>
                  </a:ext>
                </a:extLst>
              </a:tr>
              <a:tr h="627062">
                <a:tc>
                  <a:txBody>
                    <a:bodyPr/>
                    <a:lstStyle/>
                    <a:p>
                      <a:pPr>
                        <a:lnSpc>
                          <a:spcPts val="3600"/>
                        </a:lnSpc>
                      </a:pPr>
                      <a:r>
                        <a:rPr sz="1600">
                          <a:solidFill>
                            <a:srgbClr val="3C3C3C"/>
                          </a:solidFill>
                          <a:latin typeface="+mj-lt"/>
                          <a:ea typeface="+mj-ea"/>
                          <a:cs typeface="+mj-cs"/>
                          <a:sym typeface="Avenir Next"/>
                        </a:rPr>
                        <a:t>Hendrerit in vulputate</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noFill/>
                  </a:tcPr>
                </a:tc>
                <a:tc>
                  <a:txBody>
                    <a:bodyPr/>
                    <a:lstStyle/>
                    <a:p>
                      <a:pPr>
                        <a:lnSpc>
                          <a:spcPts val="3600"/>
                        </a:lnSpc>
                      </a:pPr>
                      <a:r>
                        <a:rPr sz="1600">
                          <a:solidFill>
                            <a:srgbClr val="3C3C3C"/>
                          </a:solidFill>
                          <a:latin typeface="+mj-lt"/>
                          <a:ea typeface="+mj-ea"/>
                          <a:cs typeface="+mj-cs"/>
                          <a:sym typeface="Avenir Next"/>
                        </a:rPr>
                        <a:t>$27,000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noFill/>
                  </a:tcPr>
                </a:tc>
                <a:tc>
                  <a:txBody>
                    <a:bodyPr/>
                    <a:lstStyle/>
                    <a:p>
                      <a:pPr>
                        <a:lnSpc>
                          <a:spcPts val="3600"/>
                        </a:lnSpc>
                      </a:pPr>
                      <a:r>
                        <a:rPr sz="1600">
                          <a:solidFill>
                            <a:srgbClr val="3C3C3C"/>
                          </a:solidFill>
                          <a:latin typeface="+mj-lt"/>
                          <a:ea typeface="+mj-ea"/>
                          <a:cs typeface="+mj-cs"/>
                          <a:sym typeface="Avenir Next"/>
                        </a:rPr>
                        <a:t>$35,000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noFill/>
                  </a:tcPr>
                </a:tc>
                <a:extLst>
                  <a:ext uri="{0D108BD9-81ED-4DB2-BD59-A6C34878D82A}">
                    <a16:rowId xmlns:a16="http://schemas.microsoft.com/office/drawing/2014/main" val="10002"/>
                  </a:ext>
                </a:extLst>
              </a:tr>
              <a:tr h="627062">
                <a:tc>
                  <a:txBody>
                    <a:bodyPr/>
                    <a:lstStyle/>
                    <a:p>
                      <a:pPr>
                        <a:lnSpc>
                          <a:spcPts val="3600"/>
                        </a:lnSpc>
                      </a:pPr>
                      <a:r>
                        <a:rPr sz="1600">
                          <a:solidFill>
                            <a:srgbClr val="3C3C3C"/>
                          </a:solidFill>
                          <a:latin typeface="+mj-lt"/>
                          <a:ea typeface="+mj-ea"/>
                          <a:cs typeface="+mj-cs"/>
                          <a:sym typeface="Avenir Next"/>
                        </a:rPr>
                        <a:t>Esse molestie consequat</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2FDF7"/>
                    </a:solidFill>
                  </a:tcPr>
                </a:tc>
                <a:tc>
                  <a:txBody>
                    <a:bodyPr/>
                    <a:lstStyle/>
                    <a:p>
                      <a:pPr>
                        <a:lnSpc>
                          <a:spcPts val="3600"/>
                        </a:lnSpc>
                      </a:pPr>
                      <a:r>
                        <a:rPr sz="1600">
                          <a:solidFill>
                            <a:srgbClr val="3C3C3C"/>
                          </a:solidFill>
                          <a:latin typeface="+mj-lt"/>
                          <a:ea typeface="+mj-ea"/>
                          <a:cs typeface="+mj-cs"/>
                          <a:sym typeface="Avenir Next"/>
                        </a:rPr>
                        <a:t>$16,000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2FDF7"/>
                    </a:solidFill>
                  </a:tcPr>
                </a:tc>
                <a:tc>
                  <a:txBody>
                    <a:bodyPr/>
                    <a:lstStyle/>
                    <a:p>
                      <a:pPr>
                        <a:lnSpc>
                          <a:spcPts val="3600"/>
                        </a:lnSpc>
                      </a:pPr>
                      <a:r>
                        <a:rPr sz="1600">
                          <a:solidFill>
                            <a:srgbClr val="3C3C3C"/>
                          </a:solidFill>
                          <a:latin typeface="+mj-lt"/>
                          <a:ea typeface="+mj-ea"/>
                          <a:cs typeface="+mj-cs"/>
                          <a:sym typeface="Avenir Next"/>
                        </a:rPr>
                        <a:t>$52,000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2FDF7"/>
                    </a:solidFill>
                  </a:tcPr>
                </a:tc>
                <a:extLst>
                  <a:ext uri="{0D108BD9-81ED-4DB2-BD59-A6C34878D82A}">
                    <a16:rowId xmlns:a16="http://schemas.microsoft.com/office/drawing/2014/main" val="10003"/>
                  </a:ext>
                </a:extLst>
              </a:tr>
              <a:tr h="627062">
                <a:tc>
                  <a:txBody>
                    <a:bodyPr/>
                    <a:lstStyle/>
                    <a:p>
                      <a:pPr>
                        <a:lnSpc>
                          <a:spcPts val="3600"/>
                        </a:lnSpc>
                      </a:pPr>
                      <a:r>
                        <a:rPr sz="1600">
                          <a:solidFill>
                            <a:srgbClr val="3C3C3C"/>
                          </a:solidFill>
                          <a:latin typeface="+mj-lt"/>
                          <a:ea typeface="+mj-ea"/>
                          <a:cs typeface="+mj-cs"/>
                          <a:sym typeface="Avenir Next"/>
                        </a:rPr>
                        <a:t>Lorem autem vel eum iriure</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noFill/>
                  </a:tcPr>
                </a:tc>
                <a:tc>
                  <a:txBody>
                    <a:bodyPr/>
                    <a:lstStyle/>
                    <a:p>
                      <a:pPr>
                        <a:lnSpc>
                          <a:spcPts val="3600"/>
                        </a:lnSpc>
                      </a:pPr>
                      <a:r>
                        <a:rPr sz="1600">
                          <a:solidFill>
                            <a:srgbClr val="3C3C3C"/>
                          </a:solidFill>
                          <a:latin typeface="+mj-lt"/>
                          <a:ea typeface="+mj-ea"/>
                          <a:cs typeface="+mj-cs"/>
                          <a:sym typeface="Avenir Next"/>
                        </a:rPr>
                        <a:t>$18,000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noFill/>
                  </a:tcPr>
                </a:tc>
                <a:tc>
                  <a:txBody>
                    <a:bodyPr/>
                    <a:lstStyle/>
                    <a:p>
                      <a:pPr>
                        <a:lnSpc>
                          <a:spcPts val="3600"/>
                        </a:lnSpc>
                      </a:pPr>
                      <a:r>
                        <a:rPr sz="1600">
                          <a:solidFill>
                            <a:srgbClr val="3C3C3C"/>
                          </a:solidFill>
                          <a:latin typeface="+mj-lt"/>
                          <a:ea typeface="+mj-ea"/>
                          <a:cs typeface="+mj-cs"/>
                          <a:sym typeface="Avenir Next"/>
                        </a:rPr>
                        <a:t>$22,000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noFill/>
                  </a:tcPr>
                </a:tc>
                <a:extLst>
                  <a:ext uri="{0D108BD9-81ED-4DB2-BD59-A6C34878D82A}">
                    <a16:rowId xmlns:a16="http://schemas.microsoft.com/office/drawing/2014/main" val="10004"/>
                  </a:ext>
                </a:extLst>
              </a:tr>
              <a:tr h="627062">
                <a:tc>
                  <a:txBody>
                    <a:bodyPr/>
                    <a:lstStyle/>
                    <a:p>
                      <a:pPr>
                        <a:lnSpc>
                          <a:spcPts val="3600"/>
                        </a:lnSpc>
                      </a:pPr>
                      <a:r>
                        <a:rPr sz="1600">
                          <a:solidFill>
                            <a:srgbClr val="3C3C3C"/>
                          </a:solidFill>
                          <a:latin typeface="+mj-lt"/>
                          <a:ea typeface="+mj-ea"/>
                          <a:cs typeface="+mj-cs"/>
                          <a:sym typeface="Avenir Next"/>
                        </a:rPr>
                        <a:t>Dolor in vulputate</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2FDF7"/>
                    </a:solidFill>
                  </a:tcPr>
                </a:tc>
                <a:tc>
                  <a:txBody>
                    <a:bodyPr/>
                    <a:lstStyle/>
                    <a:p>
                      <a:pPr>
                        <a:lnSpc>
                          <a:spcPts val="3600"/>
                        </a:lnSpc>
                      </a:pPr>
                      <a:r>
                        <a:rPr sz="1600">
                          <a:solidFill>
                            <a:srgbClr val="3C3C3C"/>
                          </a:solidFill>
                          <a:latin typeface="+mj-lt"/>
                          <a:ea typeface="+mj-ea"/>
                          <a:cs typeface="+mj-cs"/>
                          <a:sym typeface="Avenir Next"/>
                        </a:rPr>
                        <a:t>$10,000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2FDF7"/>
                    </a:solidFill>
                  </a:tcPr>
                </a:tc>
                <a:tc>
                  <a:txBody>
                    <a:bodyPr/>
                    <a:lstStyle/>
                    <a:p>
                      <a:pPr>
                        <a:lnSpc>
                          <a:spcPts val="3600"/>
                        </a:lnSpc>
                      </a:pPr>
                      <a:r>
                        <a:rPr sz="1600">
                          <a:solidFill>
                            <a:srgbClr val="3C3C3C"/>
                          </a:solidFill>
                          <a:latin typeface="+mj-lt"/>
                          <a:ea typeface="+mj-ea"/>
                          <a:cs typeface="+mj-cs"/>
                          <a:sym typeface="Avenir Next"/>
                        </a:rPr>
                        <a:t>$15,000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2FDF7"/>
                    </a:solidFill>
                  </a:tcPr>
                </a:tc>
                <a:extLst>
                  <a:ext uri="{0D108BD9-81ED-4DB2-BD59-A6C34878D82A}">
                    <a16:rowId xmlns:a16="http://schemas.microsoft.com/office/drawing/2014/main" val="10005"/>
                  </a:ext>
                </a:extLst>
              </a:tr>
              <a:tr h="627062">
                <a:tc>
                  <a:txBody>
                    <a:bodyPr/>
                    <a:lstStyle/>
                    <a:p>
                      <a:pPr>
                        <a:lnSpc>
                          <a:spcPts val="3600"/>
                        </a:lnSpc>
                      </a:pPr>
                      <a:r>
                        <a:rPr sz="1600">
                          <a:solidFill>
                            <a:srgbClr val="3C3C3C"/>
                          </a:solidFill>
                          <a:latin typeface="+mj-lt"/>
                          <a:ea typeface="+mj-ea"/>
                          <a:cs typeface="+mj-cs"/>
                          <a:sym typeface="Avenir Next"/>
                        </a:rPr>
                        <a:t>Mirum est notare quam littera </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DFFFF"/>
                    </a:solidFill>
                  </a:tcPr>
                </a:tc>
                <a:tc>
                  <a:txBody>
                    <a:bodyPr/>
                    <a:lstStyle/>
                    <a:p>
                      <a:pPr>
                        <a:lnSpc>
                          <a:spcPts val="3600"/>
                        </a:lnSpc>
                      </a:pPr>
                      <a:r>
                        <a:rPr sz="1600">
                          <a:solidFill>
                            <a:srgbClr val="3C3C3C"/>
                          </a:solidFill>
                          <a:latin typeface="+mj-lt"/>
                          <a:ea typeface="+mj-ea"/>
                          <a:cs typeface="+mj-cs"/>
                          <a:sym typeface="Avenir Next"/>
                        </a:rPr>
                        <a:t>$23,000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DFFFF"/>
                    </a:solidFill>
                  </a:tcPr>
                </a:tc>
                <a:tc>
                  <a:txBody>
                    <a:bodyPr/>
                    <a:lstStyle/>
                    <a:p>
                      <a:pPr>
                        <a:lnSpc>
                          <a:spcPts val="3600"/>
                        </a:lnSpc>
                      </a:pPr>
                      <a:r>
                        <a:rPr sz="1600">
                          <a:solidFill>
                            <a:srgbClr val="3C3C3C"/>
                          </a:solidFill>
                          <a:latin typeface="+mj-lt"/>
                          <a:ea typeface="+mj-ea"/>
                          <a:cs typeface="+mj-cs"/>
                          <a:sym typeface="Avenir Next"/>
                        </a:rPr>
                        <a:t>$30,000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DFFFF"/>
                    </a:solidFill>
                  </a:tcPr>
                </a:tc>
                <a:extLst>
                  <a:ext uri="{0D108BD9-81ED-4DB2-BD59-A6C34878D82A}">
                    <a16:rowId xmlns:a16="http://schemas.microsoft.com/office/drawing/2014/main" val="10006"/>
                  </a:ext>
                </a:extLst>
              </a:tr>
              <a:tr h="627062">
                <a:tc>
                  <a:txBody>
                    <a:bodyPr/>
                    <a:lstStyle/>
                    <a:p>
                      <a:pPr>
                        <a:lnSpc>
                          <a:spcPts val="3600"/>
                        </a:lnSpc>
                      </a:pPr>
                      <a:r>
                        <a:rPr sz="1600">
                          <a:solidFill>
                            <a:srgbClr val="3C3C3C"/>
                          </a:solidFill>
                          <a:latin typeface="+mj-lt"/>
                          <a:ea typeface="+mj-ea"/>
                          <a:cs typeface="+mj-cs"/>
                          <a:sym typeface="Avenir Next"/>
                        </a:rPr>
                        <a:t>Suscipit lobortis nisl ut aliquip</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2FDF7"/>
                    </a:solidFill>
                  </a:tcPr>
                </a:tc>
                <a:tc>
                  <a:txBody>
                    <a:bodyPr/>
                    <a:lstStyle/>
                    <a:p>
                      <a:pPr>
                        <a:lnSpc>
                          <a:spcPts val="3600"/>
                        </a:lnSpc>
                      </a:pPr>
                      <a:r>
                        <a:rPr sz="1600">
                          <a:solidFill>
                            <a:srgbClr val="3C3C3C"/>
                          </a:solidFill>
                          <a:latin typeface="+mj-lt"/>
                          <a:ea typeface="+mj-ea"/>
                          <a:cs typeface="+mj-cs"/>
                          <a:sym typeface="Avenir Next"/>
                        </a:rPr>
                        <a:t>$25,000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2FDF7"/>
                    </a:solidFill>
                  </a:tcPr>
                </a:tc>
                <a:tc>
                  <a:txBody>
                    <a:bodyPr/>
                    <a:lstStyle/>
                    <a:p>
                      <a:pPr>
                        <a:lnSpc>
                          <a:spcPts val="3600"/>
                        </a:lnSpc>
                      </a:pPr>
                      <a:r>
                        <a:rPr sz="1600">
                          <a:solidFill>
                            <a:srgbClr val="3C3C3C"/>
                          </a:solidFill>
                          <a:latin typeface="+mj-lt"/>
                          <a:ea typeface="+mj-ea"/>
                          <a:cs typeface="+mj-cs"/>
                          <a:sym typeface="Avenir Next"/>
                        </a:rPr>
                        <a:t>$30,000</a:t>
                      </a:r>
                    </a:p>
                  </a:txBody>
                  <a:tcPr marL="50800" marR="50800" marT="50800" marB="50800" anchor="ctr" horzOverflow="overflow">
                    <a:lnL w="3175">
                      <a:solidFill>
                        <a:srgbClr val="A4A4A4"/>
                      </a:solidFill>
                      <a:miter lim="400000"/>
                    </a:lnL>
                    <a:lnR w="3175">
                      <a:solidFill>
                        <a:srgbClr val="A4A4A4"/>
                      </a:solidFill>
                      <a:miter lim="400000"/>
                    </a:lnR>
                    <a:lnT w="3175">
                      <a:solidFill>
                        <a:srgbClr val="A4A4A4"/>
                      </a:solidFill>
                      <a:miter lim="400000"/>
                    </a:lnT>
                    <a:lnB w="3175">
                      <a:solidFill>
                        <a:srgbClr val="A4A4A4"/>
                      </a:solidFill>
                      <a:miter lim="400000"/>
                    </a:lnB>
                    <a:solidFill>
                      <a:srgbClr val="F2FDF7"/>
                    </a:solidFill>
                  </a:tcPr>
                </a:tc>
                <a:extLst>
                  <a:ext uri="{0D108BD9-81ED-4DB2-BD59-A6C34878D82A}">
                    <a16:rowId xmlns:a16="http://schemas.microsoft.com/office/drawing/2014/main" val="10007"/>
                  </a:ext>
                </a:extLst>
              </a:tr>
            </a:tbl>
          </a:graphicData>
        </a:graphic>
      </p:graphicFrame>
      <p:sp>
        <p:nvSpPr>
          <p:cNvPr id="107" name="Shape 107"/>
          <p:cNvSpPr>
            <a:spLocks noGrp="1"/>
          </p:cNvSpPr>
          <p:nvPr>
            <p:ph type="body" sz="quarter" idx="13"/>
          </p:nvPr>
        </p:nvSpPr>
        <p:spPr>
          <a:xfrm>
            <a:off x="2616200" y="12128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Financial Overview</a:t>
            </a:r>
          </a:p>
        </p:txBody>
      </p:sp>
      <p:sp>
        <p:nvSpPr>
          <p:cNvPr id="108" name="Shape 1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Item Comparison">
    <p:spTree>
      <p:nvGrpSpPr>
        <p:cNvPr id="1" name=""/>
        <p:cNvGrpSpPr/>
        <p:nvPr/>
      </p:nvGrpSpPr>
      <p:grpSpPr>
        <a:xfrm>
          <a:off x="0" y="0"/>
          <a:ext cx="0" cy="0"/>
          <a:chOff x="0" y="0"/>
          <a:chExt cx="0" cy="0"/>
        </a:xfrm>
      </p:grpSpPr>
      <p:sp>
        <p:nvSpPr>
          <p:cNvPr id="115" name="Shape 115"/>
          <p:cNvSpPr/>
          <p:nvPr/>
        </p:nvSpPr>
        <p:spPr>
          <a:xfrm>
            <a:off x="596900" y="2540000"/>
            <a:ext cx="5905500" cy="2895600"/>
          </a:xfrm>
          <a:prstGeom prst="rect">
            <a:avLst/>
          </a:prstGeom>
          <a:solidFill>
            <a:schemeClr val="accent1"/>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6" name="Shape 116"/>
          <p:cNvSpPr/>
          <p:nvPr/>
        </p:nvSpPr>
        <p:spPr>
          <a:xfrm>
            <a:off x="924277" y="2959100"/>
            <a:ext cx="2044701" cy="2057400"/>
          </a:xfrm>
          <a:prstGeom prst="ellipse">
            <a:avLst/>
          </a:prstGeom>
          <a:solidFill>
            <a:srgbClr val="FD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7" name="Shape 117"/>
          <p:cNvSpPr/>
          <p:nvPr/>
        </p:nvSpPr>
        <p:spPr>
          <a:xfrm>
            <a:off x="6502400" y="2540000"/>
            <a:ext cx="5905500" cy="2895600"/>
          </a:xfrm>
          <a:prstGeom prst="rect">
            <a:avLst/>
          </a:prstGeom>
          <a:solidFill>
            <a:schemeClr val="accent1">
              <a:hueOff val="47394"/>
              <a:satOff val="-25753"/>
              <a:lumOff val="-7544"/>
            </a:scheme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8" name="Shape 118"/>
          <p:cNvSpPr/>
          <p:nvPr/>
        </p:nvSpPr>
        <p:spPr>
          <a:xfrm>
            <a:off x="6829777" y="2959100"/>
            <a:ext cx="2044701" cy="2057400"/>
          </a:xfrm>
          <a:prstGeom prst="ellipse">
            <a:avLst/>
          </a:prstGeom>
          <a:solidFill>
            <a:srgbClr val="FD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19" name="Shape 119"/>
          <p:cNvSpPr/>
          <p:nvPr/>
        </p:nvSpPr>
        <p:spPr>
          <a:xfrm>
            <a:off x="596900" y="5435600"/>
            <a:ext cx="5905500" cy="2895600"/>
          </a:xfrm>
          <a:prstGeom prst="rect">
            <a:avLst/>
          </a:prstGeom>
          <a:solidFill>
            <a:schemeClr val="accent1">
              <a:hueOff val="273561"/>
              <a:satOff val="2937"/>
              <a:lumOff val="-22233"/>
            </a:scheme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0" name="Shape 120"/>
          <p:cNvSpPr/>
          <p:nvPr/>
        </p:nvSpPr>
        <p:spPr>
          <a:xfrm>
            <a:off x="924277" y="5854700"/>
            <a:ext cx="2044701" cy="2057400"/>
          </a:xfrm>
          <a:prstGeom prst="ellipse">
            <a:avLst/>
          </a:prstGeom>
          <a:solidFill>
            <a:srgbClr val="FD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1" name="Shape 121"/>
          <p:cNvSpPr/>
          <p:nvPr/>
        </p:nvSpPr>
        <p:spPr>
          <a:xfrm>
            <a:off x="6502400" y="5435600"/>
            <a:ext cx="5905500" cy="2895600"/>
          </a:xfrm>
          <a:prstGeom prst="rect">
            <a:avLst/>
          </a:prstGeom>
          <a:solidFill>
            <a:schemeClr val="accent1">
              <a:satOff val="-3355"/>
              <a:lumOff val="26614"/>
            </a:scheme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2" name="Shape 122"/>
          <p:cNvSpPr/>
          <p:nvPr/>
        </p:nvSpPr>
        <p:spPr>
          <a:xfrm>
            <a:off x="6829777" y="5854700"/>
            <a:ext cx="2044701" cy="2057400"/>
          </a:xfrm>
          <a:prstGeom prst="ellipse">
            <a:avLst/>
          </a:prstGeom>
          <a:solidFill>
            <a:srgbClr val="FDFFFF"/>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23" name="Shape 123"/>
          <p:cNvSpPr>
            <a:spLocks noGrp="1"/>
          </p:cNvSpPr>
          <p:nvPr>
            <p:ph type="body" sz="quarter" idx="13"/>
          </p:nvPr>
        </p:nvSpPr>
        <p:spPr>
          <a:xfrm>
            <a:off x="9144000" y="7232650"/>
            <a:ext cx="2882900" cy="787400"/>
          </a:xfrm>
          <a:prstGeom prst="rect">
            <a:avLst/>
          </a:prstGeom>
        </p:spPr>
        <p:txBody>
          <a:bodyPr>
            <a:spAutoFit/>
          </a:bodyPr>
          <a:lstStyle>
            <a:lvl1pPr marL="0" indent="0">
              <a:lnSpc>
                <a:spcPts val="3200"/>
              </a:lnSpc>
              <a:spcBef>
                <a:spcPts val="0"/>
              </a:spcBef>
              <a:buSzTx/>
              <a:buNone/>
              <a:defRPr sz="1300">
                <a:solidFill>
                  <a:srgbClr val="FDFFFF"/>
                </a:solidFill>
                <a:latin typeface="Avenir Next Medium"/>
                <a:ea typeface="Avenir Next Medium"/>
                <a:cs typeface="Avenir Next Medium"/>
                <a:sym typeface="Avenir Next Medium"/>
              </a:defRPr>
            </a:lvl1pPr>
          </a:lstStyle>
          <a:p>
            <a:r>
              <a:t>Mirum est notare quam littera gothica, quam nunc putamus parum claram, anteposuerit litterarum </a:t>
            </a:r>
          </a:p>
        </p:txBody>
      </p:sp>
      <p:sp>
        <p:nvSpPr>
          <p:cNvPr id="124" name="Shape 124"/>
          <p:cNvSpPr>
            <a:spLocks noGrp="1"/>
          </p:cNvSpPr>
          <p:nvPr>
            <p:ph type="body" sz="quarter" idx="14"/>
          </p:nvPr>
        </p:nvSpPr>
        <p:spPr>
          <a:xfrm>
            <a:off x="9159608" y="5708650"/>
            <a:ext cx="1612901" cy="939800"/>
          </a:xfrm>
          <a:prstGeom prst="rect">
            <a:avLst/>
          </a:prstGeom>
        </p:spPr>
        <p:txBody>
          <a:bodyPr>
            <a:spAutoFit/>
          </a:bodyPr>
          <a:lstStyle>
            <a:lvl1pPr marL="0" indent="0">
              <a:spcBef>
                <a:spcPts val="0"/>
              </a:spcBef>
              <a:buSzTx/>
              <a:buNone/>
              <a:defRPr b="1">
                <a:solidFill>
                  <a:srgbClr val="FDFFFF"/>
                </a:solidFill>
                <a:latin typeface="+mj-lt"/>
                <a:ea typeface="+mj-ea"/>
                <a:cs typeface="+mj-cs"/>
                <a:sym typeface="Avenir Next"/>
              </a:defRPr>
            </a:lvl1pPr>
          </a:lstStyle>
          <a:p>
            <a:r>
              <a:t>67%</a:t>
            </a:r>
          </a:p>
        </p:txBody>
      </p:sp>
      <p:sp>
        <p:nvSpPr>
          <p:cNvPr id="125" name="Shape 125"/>
          <p:cNvSpPr>
            <a:spLocks noGrp="1"/>
          </p:cNvSpPr>
          <p:nvPr>
            <p:ph type="body" sz="quarter" idx="15"/>
          </p:nvPr>
        </p:nvSpPr>
        <p:spPr>
          <a:xfrm>
            <a:off x="9144000" y="4337050"/>
            <a:ext cx="2882900" cy="787400"/>
          </a:xfrm>
          <a:prstGeom prst="rect">
            <a:avLst/>
          </a:prstGeom>
        </p:spPr>
        <p:txBody>
          <a:bodyPr>
            <a:spAutoFit/>
          </a:bodyPr>
          <a:lstStyle>
            <a:lvl1pPr marL="0" indent="0">
              <a:lnSpc>
                <a:spcPts val="3200"/>
              </a:lnSpc>
              <a:spcBef>
                <a:spcPts val="0"/>
              </a:spcBef>
              <a:buSzTx/>
              <a:buNone/>
              <a:defRPr sz="1300">
                <a:solidFill>
                  <a:srgbClr val="FDFFFF"/>
                </a:solidFill>
                <a:latin typeface="Avenir Next Medium"/>
                <a:ea typeface="Avenir Next Medium"/>
                <a:cs typeface="Avenir Next Medium"/>
                <a:sym typeface="Avenir Next Medium"/>
              </a:defRPr>
            </a:lvl1pPr>
          </a:lstStyle>
          <a:p>
            <a:r>
              <a:t>Mirum est notare quam littera gothica, quam nunc putamus parum claram, anteposuerit litterarum </a:t>
            </a:r>
          </a:p>
        </p:txBody>
      </p:sp>
      <p:sp>
        <p:nvSpPr>
          <p:cNvPr id="126" name="Shape 126"/>
          <p:cNvSpPr>
            <a:spLocks noGrp="1"/>
          </p:cNvSpPr>
          <p:nvPr>
            <p:ph type="body" sz="quarter" idx="16"/>
          </p:nvPr>
        </p:nvSpPr>
        <p:spPr>
          <a:xfrm>
            <a:off x="9159608" y="2813050"/>
            <a:ext cx="1612901" cy="939800"/>
          </a:xfrm>
          <a:prstGeom prst="rect">
            <a:avLst/>
          </a:prstGeom>
        </p:spPr>
        <p:txBody>
          <a:bodyPr>
            <a:spAutoFit/>
          </a:bodyPr>
          <a:lstStyle>
            <a:lvl1pPr marL="0" indent="0">
              <a:spcBef>
                <a:spcPts val="0"/>
              </a:spcBef>
              <a:buSzTx/>
              <a:buNone/>
              <a:defRPr b="1">
                <a:solidFill>
                  <a:srgbClr val="FDFFFF"/>
                </a:solidFill>
                <a:latin typeface="+mj-lt"/>
                <a:ea typeface="+mj-ea"/>
                <a:cs typeface="+mj-cs"/>
                <a:sym typeface="Avenir Next"/>
              </a:defRPr>
            </a:lvl1pPr>
          </a:lstStyle>
          <a:p>
            <a:r>
              <a:t>65%</a:t>
            </a:r>
          </a:p>
        </p:txBody>
      </p:sp>
      <p:sp>
        <p:nvSpPr>
          <p:cNvPr id="127" name="Shape 127"/>
          <p:cNvSpPr>
            <a:spLocks noGrp="1"/>
          </p:cNvSpPr>
          <p:nvPr>
            <p:ph type="body" sz="quarter" idx="17"/>
          </p:nvPr>
        </p:nvSpPr>
        <p:spPr>
          <a:xfrm>
            <a:off x="3238500" y="7232650"/>
            <a:ext cx="2882900" cy="787400"/>
          </a:xfrm>
          <a:prstGeom prst="rect">
            <a:avLst/>
          </a:prstGeom>
        </p:spPr>
        <p:txBody>
          <a:bodyPr>
            <a:spAutoFit/>
          </a:bodyPr>
          <a:lstStyle>
            <a:lvl1pPr marL="0" indent="0">
              <a:lnSpc>
                <a:spcPts val="3200"/>
              </a:lnSpc>
              <a:spcBef>
                <a:spcPts val="0"/>
              </a:spcBef>
              <a:buSzTx/>
              <a:buNone/>
              <a:defRPr sz="1300">
                <a:solidFill>
                  <a:srgbClr val="FDFFFF"/>
                </a:solidFill>
                <a:latin typeface="Avenir Next Medium"/>
                <a:ea typeface="Avenir Next Medium"/>
                <a:cs typeface="Avenir Next Medium"/>
                <a:sym typeface="Avenir Next Medium"/>
              </a:defRPr>
            </a:lvl1pPr>
          </a:lstStyle>
          <a:p>
            <a:r>
              <a:t>Mirum est notare quam littera gothica, quam nunc putamus parum claram, anteposuerit litterarum </a:t>
            </a:r>
          </a:p>
        </p:txBody>
      </p:sp>
      <p:sp>
        <p:nvSpPr>
          <p:cNvPr id="128" name="Shape 128"/>
          <p:cNvSpPr>
            <a:spLocks noGrp="1"/>
          </p:cNvSpPr>
          <p:nvPr>
            <p:ph type="body" sz="quarter" idx="18"/>
          </p:nvPr>
        </p:nvSpPr>
        <p:spPr>
          <a:xfrm>
            <a:off x="3254108" y="5708650"/>
            <a:ext cx="1612901" cy="939800"/>
          </a:xfrm>
          <a:prstGeom prst="rect">
            <a:avLst/>
          </a:prstGeom>
        </p:spPr>
        <p:txBody>
          <a:bodyPr>
            <a:spAutoFit/>
          </a:bodyPr>
          <a:lstStyle>
            <a:lvl1pPr marL="0" indent="0">
              <a:spcBef>
                <a:spcPts val="0"/>
              </a:spcBef>
              <a:buSzTx/>
              <a:buNone/>
              <a:defRPr b="1">
                <a:solidFill>
                  <a:srgbClr val="FDFFFF"/>
                </a:solidFill>
                <a:latin typeface="+mj-lt"/>
                <a:ea typeface="+mj-ea"/>
                <a:cs typeface="+mj-cs"/>
                <a:sym typeface="Avenir Next"/>
              </a:defRPr>
            </a:lvl1pPr>
          </a:lstStyle>
          <a:p>
            <a:r>
              <a:t>89%</a:t>
            </a:r>
          </a:p>
        </p:txBody>
      </p:sp>
      <p:sp>
        <p:nvSpPr>
          <p:cNvPr id="129" name="Shape 129"/>
          <p:cNvSpPr>
            <a:spLocks noGrp="1"/>
          </p:cNvSpPr>
          <p:nvPr>
            <p:ph type="body" sz="quarter" idx="19"/>
          </p:nvPr>
        </p:nvSpPr>
        <p:spPr>
          <a:xfrm>
            <a:off x="3238500" y="4337050"/>
            <a:ext cx="2882900" cy="787400"/>
          </a:xfrm>
          <a:prstGeom prst="rect">
            <a:avLst/>
          </a:prstGeom>
        </p:spPr>
        <p:txBody>
          <a:bodyPr>
            <a:spAutoFit/>
          </a:bodyPr>
          <a:lstStyle>
            <a:lvl1pPr marL="0" indent="0">
              <a:lnSpc>
                <a:spcPts val="3200"/>
              </a:lnSpc>
              <a:spcBef>
                <a:spcPts val="0"/>
              </a:spcBef>
              <a:buSzTx/>
              <a:buNone/>
              <a:defRPr sz="1300">
                <a:solidFill>
                  <a:srgbClr val="FDFFFF"/>
                </a:solidFill>
                <a:latin typeface="Avenir Next Medium"/>
                <a:ea typeface="Avenir Next Medium"/>
                <a:cs typeface="Avenir Next Medium"/>
                <a:sym typeface="Avenir Next Medium"/>
              </a:defRPr>
            </a:lvl1pPr>
          </a:lstStyle>
          <a:p>
            <a:r>
              <a:t>Mirum est notare quam littera gothica, quam nunc putamus parum claram, anteposuerit litterarum </a:t>
            </a:r>
          </a:p>
        </p:txBody>
      </p:sp>
      <p:sp>
        <p:nvSpPr>
          <p:cNvPr id="130" name="Shape 130"/>
          <p:cNvSpPr>
            <a:spLocks noGrp="1"/>
          </p:cNvSpPr>
          <p:nvPr>
            <p:ph type="body" sz="quarter" idx="20"/>
          </p:nvPr>
        </p:nvSpPr>
        <p:spPr>
          <a:xfrm>
            <a:off x="3254108" y="2813050"/>
            <a:ext cx="1612901" cy="939800"/>
          </a:xfrm>
          <a:prstGeom prst="rect">
            <a:avLst/>
          </a:prstGeom>
        </p:spPr>
        <p:txBody>
          <a:bodyPr>
            <a:spAutoFit/>
          </a:bodyPr>
          <a:lstStyle>
            <a:lvl1pPr marL="0" indent="0">
              <a:spcBef>
                <a:spcPts val="0"/>
              </a:spcBef>
              <a:buSzTx/>
              <a:buNone/>
              <a:defRPr b="1">
                <a:solidFill>
                  <a:srgbClr val="FDFFFF"/>
                </a:solidFill>
                <a:latin typeface="+mj-lt"/>
                <a:ea typeface="+mj-ea"/>
                <a:cs typeface="+mj-cs"/>
                <a:sym typeface="Avenir Next"/>
              </a:defRPr>
            </a:lvl1pPr>
          </a:lstStyle>
          <a:p>
            <a:r>
              <a:t>72%</a:t>
            </a:r>
          </a:p>
        </p:txBody>
      </p:sp>
      <p:sp>
        <p:nvSpPr>
          <p:cNvPr id="131" name="Shape 131"/>
          <p:cNvSpPr>
            <a:spLocks noGrp="1"/>
          </p:cNvSpPr>
          <p:nvPr>
            <p:ph type="pic" sz="quarter" idx="21"/>
          </p:nvPr>
        </p:nvSpPr>
        <p:spPr>
          <a:xfrm>
            <a:off x="1107078" y="3107694"/>
            <a:ext cx="1689101" cy="1729001"/>
          </a:xfrm>
          <a:prstGeom prst="rect">
            <a:avLst/>
          </a:prstGeom>
        </p:spPr>
        <p:txBody>
          <a:bodyPr lIns="91439" tIns="45719" rIns="91439" bIns="45719" anchor="t"/>
          <a:lstStyle/>
          <a:p>
            <a:endParaRPr/>
          </a:p>
        </p:txBody>
      </p:sp>
      <p:sp>
        <p:nvSpPr>
          <p:cNvPr id="132" name="Shape 132"/>
          <p:cNvSpPr>
            <a:spLocks noGrp="1"/>
          </p:cNvSpPr>
          <p:nvPr>
            <p:ph type="body" sz="quarter" idx="22"/>
          </p:nvPr>
        </p:nvSpPr>
        <p:spPr>
          <a:xfrm>
            <a:off x="2616200" y="7683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Videntur Parum</a:t>
            </a:r>
          </a:p>
        </p:txBody>
      </p:sp>
      <p:sp>
        <p:nvSpPr>
          <p:cNvPr id="133" name="Shape 133"/>
          <p:cNvSpPr>
            <a:spLocks noGrp="1"/>
          </p:cNvSpPr>
          <p:nvPr>
            <p:ph type="pic" sz="quarter" idx="23"/>
          </p:nvPr>
        </p:nvSpPr>
        <p:spPr>
          <a:xfrm>
            <a:off x="7017976" y="3113505"/>
            <a:ext cx="1677036" cy="1765301"/>
          </a:xfrm>
          <a:prstGeom prst="rect">
            <a:avLst/>
          </a:prstGeom>
        </p:spPr>
        <p:txBody>
          <a:bodyPr lIns="91439" tIns="45719" rIns="91439" bIns="45719" anchor="t"/>
          <a:lstStyle/>
          <a:p>
            <a:endParaRPr/>
          </a:p>
        </p:txBody>
      </p:sp>
      <p:sp>
        <p:nvSpPr>
          <p:cNvPr id="134" name="Shape 134"/>
          <p:cNvSpPr>
            <a:spLocks noGrp="1"/>
          </p:cNvSpPr>
          <p:nvPr>
            <p:ph type="body" sz="quarter" idx="24"/>
          </p:nvPr>
        </p:nvSpPr>
        <p:spPr>
          <a:xfrm>
            <a:off x="3251200" y="3613149"/>
            <a:ext cx="2882900" cy="723901"/>
          </a:xfrm>
          <a:prstGeom prst="rect">
            <a:avLst/>
          </a:prstGeom>
        </p:spPr>
        <p:txBody>
          <a:bodyPr>
            <a:spAutoFit/>
          </a:bodyPr>
          <a:lstStyle>
            <a:lvl1pPr marL="0" indent="0">
              <a:lnSpc>
                <a:spcPts val="6000"/>
              </a:lnSpc>
              <a:spcBef>
                <a:spcPts val="0"/>
              </a:spcBef>
              <a:buSzTx/>
              <a:buNone/>
              <a:defRPr sz="3600">
                <a:solidFill>
                  <a:srgbClr val="FDFFFF"/>
                </a:solidFill>
                <a:latin typeface="+mj-lt"/>
                <a:ea typeface="+mj-ea"/>
                <a:cs typeface="+mj-cs"/>
                <a:sym typeface="Avenir Next"/>
              </a:defRPr>
            </a:lvl1pPr>
          </a:lstStyle>
          <a:p>
            <a:r>
              <a:t>Wind power</a:t>
            </a:r>
          </a:p>
        </p:txBody>
      </p:sp>
      <p:sp>
        <p:nvSpPr>
          <p:cNvPr id="135" name="Shape 135"/>
          <p:cNvSpPr>
            <a:spLocks noGrp="1"/>
          </p:cNvSpPr>
          <p:nvPr>
            <p:ph type="body" sz="quarter" idx="25"/>
          </p:nvPr>
        </p:nvSpPr>
        <p:spPr>
          <a:xfrm>
            <a:off x="9131300" y="3613149"/>
            <a:ext cx="3225800" cy="723901"/>
          </a:xfrm>
          <a:prstGeom prst="rect">
            <a:avLst/>
          </a:prstGeom>
        </p:spPr>
        <p:txBody>
          <a:bodyPr>
            <a:spAutoFit/>
          </a:bodyPr>
          <a:lstStyle>
            <a:lvl1pPr marL="0" indent="0">
              <a:lnSpc>
                <a:spcPts val="6000"/>
              </a:lnSpc>
              <a:spcBef>
                <a:spcPts val="0"/>
              </a:spcBef>
              <a:buSzTx/>
              <a:buNone/>
              <a:defRPr sz="3600">
                <a:solidFill>
                  <a:srgbClr val="FDFFFF"/>
                </a:solidFill>
                <a:latin typeface="+mj-lt"/>
                <a:ea typeface="+mj-ea"/>
                <a:cs typeface="+mj-cs"/>
                <a:sym typeface="Avenir Next"/>
              </a:defRPr>
            </a:lvl1pPr>
          </a:lstStyle>
          <a:p>
            <a:r>
              <a:t>Trash recycling</a:t>
            </a:r>
          </a:p>
        </p:txBody>
      </p:sp>
      <p:sp>
        <p:nvSpPr>
          <p:cNvPr id="136" name="Shape 136"/>
          <p:cNvSpPr>
            <a:spLocks noGrp="1"/>
          </p:cNvSpPr>
          <p:nvPr>
            <p:ph type="pic" sz="quarter" idx="26"/>
          </p:nvPr>
        </p:nvSpPr>
        <p:spPr>
          <a:xfrm>
            <a:off x="1099776" y="5996405"/>
            <a:ext cx="1677036" cy="1765301"/>
          </a:xfrm>
          <a:prstGeom prst="rect">
            <a:avLst/>
          </a:prstGeom>
        </p:spPr>
        <p:txBody>
          <a:bodyPr lIns="91439" tIns="45719" rIns="91439" bIns="45719" anchor="t"/>
          <a:lstStyle/>
          <a:p>
            <a:endParaRPr/>
          </a:p>
        </p:txBody>
      </p:sp>
      <p:sp>
        <p:nvSpPr>
          <p:cNvPr id="137" name="Shape 137"/>
          <p:cNvSpPr>
            <a:spLocks noGrp="1"/>
          </p:cNvSpPr>
          <p:nvPr>
            <p:ph type="body" sz="quarter" idx="27"/>
          </p:nvPr>
        </p:nvSpPr>
        <p:spPr>
          <a:xfrm>
            <a:off x="3225800" y="6508749"/>
            <a:ext cx="3225800" cy="723901"/>
          </a:xfrm>
          <a:prstGeom prst="rect">
            <a:avLst/>
          </a:prstGeom>
        </p:spPr>
        <p:txBody>
          <a:bodyPr>
            <a:spAutoFit/>
          </a:bodyPr>
          <a:lstStyle>
            <a:lvl1pPr marL="0" indent="0">
              <a:lnSpc>
                <a:spcPts val="6000"/>
              </a:lnSpc>
              <a:spcBef>
                <a:spcPts val="0"/>
              </a:spcBef>
              <a:buSzTx/>
              <a:buNone/>
              <a:defRPr sz="3600">
                <a:solidFill>
                  <a:srgbClr val="FDFFFF"/>
                </a:solidFill>
                <a:latin typeface="+mj-lt"/>
                <a:ea typeface="+mj-ea"/>
                <a:cs typeface="+mj-cs"/>
                <a:sym typeface="Avenir Next"/>
              </a:defRPr>
            </a:lvl1pPr>
          </a:lstStyle>
          <a:p>
            <a:r>
              <a:t>Energy</a:t>
            </a:r>
          </a:p>
        </p:txBody>
      </p:sp>
      <p:sp>
        <p:nvSpPr>
          <p:cNvPr id="138" name="Shape 138"/>
          <p:cNvSpPr>
            <a:spLocks noGrp="1"/>
          </p:cNvSpPr>
          <p:nvPr>
            <p:ph type="pic" sz="quarter" idx="28"/>
          </p:nvPr>
        </p:nvSpPr>
        <p:spPr>
          <a:xfrm>
            <a:off x="7030676" y="5996405"/>
            <a:ext cx="1677036" cy="1765301"/>
          </a:xfrm>
          <a:prstGeom prst="rect">
            <a:avLst/>
          </a:prstGeom>
        </p:spPr>
        <p:txBody>
          <a:bodyPr lIns="91439" tIns="45719" rIns="91439" bIns="45719" anchor="t"/>
          <a:lstStyle/>
          <a:p>
            <a:endParaRPr/>
          </a:p>
        </p:txBody>
      </p:sp>
      <p:sp>
        <p:nvSpPr>
          <p:cNvPr id="139" name="Shape 139"/>
          <p:cNvSpPr>
            <a:spLocks noGrp="1"/>
          </p:cNvSpPr>
          <p:nvPr>
            <p:ph type="body" sz="quarter" idx="29"/>
          </p:nvPr>
        </p:nvSpPr>
        <p:spPr>
          <a:xfrm>
            <a:off x="9131300" y="6508749"/>
            <a:ext cx="3225800" cy="723901"/>
          </a:xfrm>
          <a:prstGeom prst="rect">
            <a:avLst/>
          </a:prstGeom>
        </p:spPr>
        <p:txBody>
          <a:bodyPr>
            <a:spAutoFit/>
          </a:bodyPr>
          <a:lstStyle>
            <a:lvl1pPr marL="0" indent="0">
              <a:lnSpc>
                <a:spcPts val="6000"/>
              </a:lnSpc>
              <a:spcBef>
                <a:spcPts val="0"/>
              </a:spcBef>
              <a:buSzTx/>
              <a:buNone/>
              <a:defRPr sz="3600">
                <a:solidFill>
                  <a:srgbClr val="FDFFFF"/>
                </a:solidFill>
                <a:latin typeface="+mj-lt"/>
                <a:ea typeface="+mj-ea"/>
                <a:cs typeface="+mj-cs"/>
                <a:sym typeface="Avenir Next"/>
              </a:defRPr>
            </a:lvl1pPr>
          </a:lstStyle>
          <a:p>
            <a:r>
              <a:t>Water</a:t>
            </a:r>
          </a:p>
        </p:txBody>
      </p:sp>
      <p:sp>
        <p:nvSpPr>
          <p:cNvPr id="140" name="Shape 1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tem Comparison copy">
    <p:spTree>
      <p:nvGrpSpPr>
        <p:cNvPr id="1" name=""/>
        <p:cNvGrpSpPr/>
        <p:nvPr/>
      </p:nvGrpSpPr>
      <p:grpSpPr>
        <a:xfrm>
          <a:off x="0" y="0"/>
          <a:ext cx="0" cy="0"/>
          <a:chOff x="0" y="0"/>
          <a:chExt cx="0" cy="0"/>
        </a:xfrm>
      </p:grpSpPr>
      <p:sp>
        <p:nvSpPr>
          <p:cNvPr id="147" name="Shape 147"/>
          <p:cNvSpPr/>
          <p:nvPr/>
        </p:nvSpPr>
        <p:spPr>
          <a:xfrm>
            <a:off x="596900" y="2540000"/>
            <a:ext cx="5905500" cy="2895600"/>
          </a:xfrm>
          <a:prstGeom prst="rect">
            <a:avLst/>
          </a:prstGeom>
          <a:solidFill>
            <a:schemeClr val="accent1"/>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8" name="Shape 148"/>
          <p:cNvSpPr/>
          <p:nvPr/>
        </p:nvSpPr>
        <p:spPr>
          <a:xfrm>
            <a:off x="6502400" y="2540000"/>
            <a:ext cx="5905500" cy="2895600"/>
          </a:xfrm>
          <a:prstGeom prst="rect">
            <a:avLst/>
          </a:prstGeom>
          <a:solidFill>
            <a:schemeClr val="accent1">
              <a:hueOff val="47394"/>
              <a:satOff val="-25753"/>
              <a:lumOff val="-7544"/>
            </a:scheme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49" name="Shape 149"/>
          <p:cNvSpPr/>
          <p:nvPr/>
        </p:nvSpPr>
        <p:spPr>
          <a:xfrm>
            <a:off x="596900" y="5435600"/>
            <a:ext cx="5905500" cy="2895600"/>
          </a:xfrm>
          <a:prstGeom prst="rect">
            <a:avLst/>
          </a:prstGeom>
          <a:solidFill>
            <a:schemeClr val="accent1">
              <a:hueOff val="273561"/>
              <a:satOff val="2937"/>
              <a:lumOff val="-22233"/>
            </a:scheme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0" name="Shape 150"/>
          <p:cNvSpPr/>
          <p:nvPr/>
        </p:nvSpPr>
        <p:spPr>
          <a:xfrm>
            <a:off x="6502400" y="5435600"/>
            <a:ext cx="5905500" cy="2895600"/>
          </a:xfrm>
          <a:prstGeom prst="rect">
            <a:avLst/>
          </a:prstGeom>
          <a:solidFill>
            <a:schemeClr val="accent1">
              <a:satOff val="-3355"/>
              <a:lumOff val="26614"/>
            </a:scheme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151" name="Shape 151"/>
          <p:cNvSpPr>
            <a:spLocks noGrp="1"/>
          </p:cNvSpPr>
          <p:nvPr>
            <p:ph type="body" sz="quarter" idx="13"/>
          </p:nvPr>
        </p:nvSpPr>
        <p:spPr>
          <a:xfrm>
            <a:off x="9144000" y="7232650"/>
            <a:ext cx="2882900" cy="787400"/>
          </a:xfrm>
          <a:prstGeom prst="rect">
            <a:avLst/>
          </a:prstGeom>
        </p:spPr>
        <p:txBody>
          <a:bodyPr>
            <a:spAutoFit/>
          </a:bodyPr>
          <a:lstStyle>
            <a:lvl1pPr marL="0" indent="0">
              <a:lnSpc>
                <a:spcPts val="3200"/>
              </a:lnSpc>
              <a:spcBef>
                <a:spcPts val="0"/>
              </a:spcBef>
              <a:buSzTx/>
              <a:buNone/>
              <a:defRPr sz="1300">
                <a:solidFill>
                  <a:srgbClr val="FDFFFF"/>
                </a:solidFill>
                <a:latin typeface="Avenir Next Medium"/>
                <a:ea typeface="Avenir Next Medium"/>
                <a:cs typeface="Avenir Next Medium"/>
                <a:sym typeface="Avenir Next Medium"/>
              </a:defRPr>
            </a:lvl1pPr>
          </a:lstStyle>
          <a:p>
            <a:r>
              <a:t>Mirum est notare quam littera gothica, quam nunc putamus parum claram, anteposuerit litterarum </a:t>
            </a:r>
          </a:p>
        </p:txBody>
      </p:sp>
      <p:sp>
        <p:nvSpPr>
          <p:cNvPr id="152" name="Shape 152"/>
          <p:cNvSpPr>
            <a:spLocks noGrp="1"/>
          </p:cNvSpPr>
          <p:nvPr>
            <p:ph type="body" sz="quarter" idx="14"/>
          </p:nvPr>
        </p:nvSpPr>
        <p:spPr>
          <a:xfrm>
            <a:off x="9159608" y="5765799"/>
            <a:ext cx="3225801" cy="825501"/>
          </a:xfrm>
          <a:prstGeom prst="rect">
            <a:avLst/>
          </a:prstGeom>
        </p:spPr>
        <p:txBody>
          <a:bodyPr>
            <a:spAutoFit/>
          </a:bodyPr>
          <a:lstStyle>
            <a:lvl1pPr marL="0" indent="0">
              <a:spcBef>
                <a:spcPts val="0"/>
              </a:spcBef>
              <a:buSzTx/>
              <a:buNone/>
              <a:defRPr b="1">
                <a:solidFill>
                  <a:srgbClr val="FDFFFF"/>
                </a:solidFill>
                <a:latin typeface="+mj-lt"/>
                <a:ea typeface="+mj-ea"/>
                <a:cs typeface="+mj-cs"/>
                <a:sym typeface="Avenir Next"/>
              </a:defRPr>
            </a:lvl1pPr>
          </a:lstStyle>
          <a:p>
            <a:r>
              <a:t>67%</a:t>
            </a:r>
          </a:p>
        </p:txBody>
      </p:sp>
      <p:sp>
        <p:nvSpPr>
          <p:cNvPr id="153" name="Shape 153"/>
          <p:cNvSpPr>
            <a:spLocks noGrp="1"/>
          </p:cNvSpPr>
          <p:nvPr>
            <p:ph type="body" sz="quarter" idx="15"/>
          </p:nvPr>
        </p:nvSpPr>
        <p:spPr>
          <a:xfrm>
            <a:off x="9144000" y="4337050"/>
            <a:ext cx="2882900" cy="787400"/>
          </a:xfrm>
          <a:prstGeom prst="rect">
            <a:avLst/>
          </a:prstGeom>
        </p:spPr>
        <p:txBody>
          <a:bodyPr>
            <a:spAutoFit/>
          </a:bodyPr>
          <a:lstStyle>
            <a:lvl1pPr marL="0" indent="0">
              <a:lnSpc>
                <a:spcPts val="3200"/>
              </a:lnSpc>
              <a:spcBef>
                <a:spcPts val="0"/>
              </a:spcBef>
              <a:buSzTx/>
              <a:buNone/>
              <a:defRPr sz="1300">
                <a:solidFill>
                  <a:srgbClr val="FDFFFF"/>
                </a:solidFill>
                <a:latin typeface="Avenir Next Medium"/>
                <a:ea typeface="Avenir Next Medium"/>
                <a:cs typeface="Avenir Next Medium"/>
                <a:sym typeface="Avenir Next Medium"/>
              </a:defRPr>
            </a:lvl1pPr>
          </a:lstStyle>
          <a:p>
            <a:r>
              <a:t>Mirum est notare quam littera gothica, quam nunc putamus parum claram, anteposuerit litterarum </a:t>
            </a:r>
          </a:p>
        </p:txBody>
      </p:sp>
      <p:sp>
        <p:nvSpPr>
          <p:cNvPr id="154" name="Shape 154"/>
          <p:cNvSpPr>
            <a:spLocks noGrp="1"/>
          </p:cNvSpPr>
          <p:nvPr>
            <p:ph type="body" sz="quarter" idx="16"/>
          </p:nvPr>
        </p:nvSpPr>
        <p:spPr>
          <a:xfrm>
            <a:off x="9159608" y="2870199"/>
            <a:ext cx="3169184" cy="825501"/>
          </a:xfrm>
          <a:prstGeom prst="rect">
            <a:avLst/>
          </a:prstGeom>
        </p:spPr>
        <p:txBody>
          <a:bodyPr>
            <a:spAutoFit/>
          </a:bodyPr>
          <a:lstStyle>
            <a:lvl1pPr marL="0" indent="0">
              <a:spcBef>
                <a:spcPts val="0"/>
              </a:spcBef>
              <a:buSzTx/>
              <a:buNone/>
              <a:defRPr b="1">
                <a:solidFill>
                  <a:srgbClr val="FDFFFF"/>
                </a:solidFill>
                <a:latin typeface="+mj-lt"/>
                <a:ea typeface="+mj-ea"/>
                <a:cs typeface="+mj-cs"/>
                <a:sym typeface="Avenir Next"/>
              </a:defRPr>
            </a:lvl1pPr>
          </a:lstStyle>
          <a:p>
            <a:r>
              <a:t>65%</a:t>
            </a:r>
          </a:p>
        </p:txBody>
      </p:sp>
      <p:sp>
        <p:nvSpPr>
          <p:cNvPr id="155" name="Shape 155"/>
          <p:cNvSpPr>
            <a:spLocks noGrp="1"/>
          </p:cNvSpPr>
          <p:nvPr>
            <p:ph type="body" sz="quarter" idx="17"/>
          </p:nvPr>
        </p:nvSpPr>
        <p:spPr>
          <a:xfrm>
            <a:off x="3238500" y="7232650"/>
            <a:ext cx="2882900" cy="787400"/>
          </a:xfrm>
          <a:prstGeom prst="rect">
            <a:avLst/>
          </a:prstGeom>
        </p:spPr>
        <p:txBody>
          <a:bodyPr>
            <a:spAutoFit/>
          </a:bodyPr>
          <a:lstStyle>
            <a:lvl1pPr marL="0" indent="0">
              <a:lnSpc>
                <a:spcPts val="3200"/>
              </a:lnSpc>
              <a:spcBef>
                <a:spcPts val="0"/>
              </a:spcBef>
              <a:buSzTx/>
              <a:buNone/>
              <a:defRPr sz="1300">
                <a:solidFill>
                  <a:srgbClr val="FDFFFF"/>
                </a:solidFill>
                <a:latin typeface="Avenir Next Medium"/>
                <a:ea typeface="Avenir Next Medium"/>
                <a:cs typeface="Avenir Next Medium"/>
                <a:sym typeface="Avenir Next Medium"/>
              </a:defRPr>
            </a:lvl1pPr>
          </a:lstStyle>
          <a:p>
            <a:r>
              <a:t>Mirum est notare quam littera gothica, quam nunc putamus parum claram, anteposuerit litterarum </a:t>
            </a:r>
          </a:p>
        </p:txBody>
      </p:sp>
      <p:sp>
        <p:nvSpPr>
          <p:cNvPr id="156" name="Shape 156"/>
          <p:cNvSpPr>
            <a:spLocks noGrp="1"/>
          </p:cNvSpPr>
          <p:nvPr>
            <p:ph type="body" sz="quarter" idx="18"/>
          </p:nvPr>
        </p:nvSpPr>
        <p:spPr>
          <a:xfrm>
            <a:off x="3254108" y="5765799"/>
            <a:ext cx="3477023" cy="825501"/>
          </a:xfrm>
          <a:prstGeom prst="rect">
            <a:avLst/>
          </a:prstGeom>
        </p:spPr>
        <p:txBody>
          <a:bodyPr>
            <a:spAutoFit/>
          </a:bodyPr>
          <a:lstStyle>
            <a:lvl1pPr marL="0" indent="0">
              <a:spcBef>
                <a:spcPts val="0"/>
              </a:spcBef>
              <a:buSzTx/>
              <a:buNone/>
              <a:defRPr b="1">
                <a:solidFill>
                  <a:srgbClr val="FDFFFF"/>
                </a:solidFill>
                <a:latin typeface="+mj-lt"/>
                <a:ea typeface="+mj-ea"/>
                <a:cs typeface="+mj-cs"/>
                <a:sym typeface="Avenir Next"/>
              </a:defRPr>
            </a:lvl1pPr>
          </a:lstStyle>
          <a:p>
            <a:r>
              <a:t>89%</a:t>
            </a:r>
          </a:p>
        </p:txBody>
      </p:sp>
      <p:sp>
        <p:nvSpPr>
          <p:cNvPr id="157" name="Shape 157"/>
          <p:cNvSpPr>
            <a:spLocks noGrp="1"/>
          </p:cNvSpPr>
          <p:nvPr>
            <p:ph type="body" sz="quarter" idx="19"/>
          </p:nvPr>
        </p:nvSpPr>
        <p:spPr>
          <a:xfrm>
            <a:off x="3238500" y="4337050"/>
            <a:ext cx="2882900" cy="787400"/>
          </a:xfrm>
          <a:prstGeom prst="rect">
            <a:avLst/>
          </a:prstGeom>
        </p:spPr>
        <p:txBody>
          <a:bodyPr>
            <a:spAutoFit/>
          </a:bodyPr>
          <a:lstStyle>
            <a:lvl1pPr marL="0" indent="0">
              <a:lnSpc>
                <a:spcPts val="3200"/>
              </a:lnSpc>
              <a:spcBef>
                <a:spcPts val="0"/>
              </a:spcBef>
              <a:buSzTx/>
              <a:buNone/>
              <a:defRPr sz="1300">
                <a:solidFill>
                  <a:srgbClr val="FDFFFF"/>
                </a:solidFill>
                <a:latin typeface="Avenir Next Medium"/>
                <a:ea typeface="Avenir Next Medium"/>
                <a:cs typeface="Avenir Next Medium"/>
                <a:sym typeface="Avenir Next Medium"/>
              </a:defRPr>
            </a:lvl1pPr>
          </a:lstStyle>
          <a:p>
            <a:r>
              <a:t>Mirum est notare quam littera gothica, quam nunc putamus parum claram, anteposuerit litterarum </a:t>
            </a:r>
          </a:p>
        </p:txBody>
      </p:sp>
      <p:sp>
        <p:nvSpPr>
          <p:cNvPr id="158" name="Shape 158"/>
          <p:cNvSpPr>
            <a:spLocks noGrp="1"/>
          </p:cNvSpPr>
          <p:nvPr>
            <p:ph type="body" sz="quarter" idx="20"/>
          </p:nvPr>
        </p:nvSpPr>
        <p:spPr>
          <a:xfrm>
            <a:off x="3254108" y="2870199"/>
            <a:ext cx="3169184" cy="825501"/>
          </a:xfrm>
          <a:prstGeom prst="rect">
            <a:avLst/>
          </a:prstGeom>
        </p:spPr>
        <p:txBody>
          <a:bodyPr>
            <a:spAutoFit/>
          </a:bodyPr>
          <a:lstStyle>
            <a:lvl1pPr marL="0" indent="0">
              <a:spcBef>
                <a:spcPts val="0"/>
              </a:spcBef>
              <a:buSzTx/>
              <a:buNone/>
              <a:defRPr b="1">
                <a:solidFill>
                  <a:srgbClr val="FDFFFF"/>
                </a:solidFill>
                <a:latin typeface="+mj-lt"/>
                <a:ea typeface="+mj-ea"/>
                <a:cs typeface="+mj-cs"/>
                <a:sym typeface="Avenir Next"/>
              </a:defRPr>
            </a:lvl1pPr>
          </a:lstStyle>
          <a:p>
            <a:r>
              <a:t>72%</a:t>
            </a:r>
          </a:p>
        </p:txBody>
      </p:sp>
      <p:sp>
        <p:nvSpPr>
          <p:cNvPr id="159" name="Shape 159"/>
          <p:cNvSpPr>
            <a:spLocks noGrp="1"/>
          </p:cNvSpPr>
          <p:nvPr>
            <p:ph type="pic" sz="quarter" idx="21"/>
          </p:nvPr>
        </p:nvSpPr>
        <p:spPr>
          <a:xfrm>
            <a:off x="1107078" y="3107694"/>
            <a:ext cx="1689101" cy="1729001"/>
          </a:xfrm>
          <a:prstGeom prst="rect">
            <a:avLst/>
          </a:prstGeom>
        </p:spPr>
        <p:txBody>
          <a:bodyPr lIns="91439" tIns="45719" rIns="91439" bIns="45719" anchor="t"/>
          <a:lstStyle/>
          <a:p>
            <a:endParaRPr/>
          </a:p>
        </p:txBody>
      </p:sp>
      <p:sp>
        <p:nvSpPr>
          <p:cNvPr id="160" name="Shape 160"/>
          <p:cNvSpPr>
            <a:spLocks noGrp="1"/>
          </p:cNvSpPr>
          <p:nvPr>
            <p:ph type="body" sz="quarter" idx="22"/>
          </p:nvPr>
        </p:nvSpPr>
        <p:spPr>
          <a:xfrm>
            <a:off x="2616200" y="768350"/>
            <a:ext cx="7759700" cy="1346200"/>
          </a:xfrm>
          <a:prstGeom prst="rect">
            <a:avLst/>
          </a:prstGeom>
        </p:spPr>
        <p:txBody>
          <a:bodyPr>
            <a:spAutoFit/>
          </a:bodyPr>
          <a:lstStyle>
            <a:lvl1pPr marL="0" indent="0" algn="ctr">
              <a:spcBef>
                <a:spcPts val="0"/>
              </a:spcBef>
              <a:buSzTx/>
              <a:buNone/>
              <a:defRPr sz="7200">
                <a:solidFill>
                  <a:srgbClr val="A4A4A4"/>
                </a:solidFill>
                <a:latin typeface="Avenir Next Ultra Light"/>
                <a:ea typeface="Avenir Next Ultra Light"/>
                <a:cs typeface="Avenir Next Ultra Light"/>
                <a:sym typeface="Avenir Next Ultra Light"/>
              </a:defRPr>
            </a:lvl1pPr>
          </a:lstStyle>
          <a:p>
            <a:r>
              <a:t>Videntur Parum</a:t>
            </a:r>
          </a:p>
        </p:txBody>
      </p:sp>
      <p:sp>
        <p:nvSpPr>
          <p:cNvPr id="161" name="Shape 161"/>
          <p:cNvSpPr>
            <a:spLocks noGrp="1"/>
          </p:cNvSpPr>
          <p:nvPr>
            <p:ph type="pic" sz="quarter" idx="23"/>
          </p:nvPr>
        </p:nvSpPr>
        <p:spPr>
          <a:xfrm>
            <a:off x="7017976" y="3113505"/>
            <a:ext cx="1677036" cy="1765301"/>
          </a:xfrm>
          <a:prstGeom prst="rect">
            <a:avLst/>
          </a:prstGeom>
        </p:spPr>
        <p:txBody>
          <a:bodyPr lIns="91439" tIns="45719" rIns="91439" bIns="45719" anchor="t"/>
          <a:lstStyle/>
          <a:p>
            <a:endParaRPr/>
          </a:p>
        </p:txBody>
      </p:sp>
      <p:sp>
        <p:nvSpPr>
          <p:cNvPr id="162" name="Shape 162"/>
          <p:cNvSpPr>
            <a:spLocks noGrp="1"/>
          </p:cNvSpPr>
          <p:nvPr>
            <p:ph type="body" sz="quarter" idx="24"/>
          </p:nvPr>
        </p:nvSpPr>
        <p:spPr>
          <a:xfrm>
            <a:off x="3251200" y="3613149"/>
            <a:ext cx="2882900" cy="723901"/>
          </a:xfrm>
          <a:prstGeom prst="rect">
            <a:avLst/>
          </a:prstGeom>
        </p:spPr>
        <p:txBody>
          <a:bodyPr>
            <a:spAutoFit/>
          </a:bodyPr>
          <a:lstStyle>
            <a:lvl1pPr marL="0" indent="0">
              <a:lnSpc>
                <a:spcPts val="6000"/>
              </a:lnSpc>
              <a:spcBef>
                <a:spcPts val="0"/>
              </a:spcBef>
              <a:buSzTx/>
              <a:buNone/>
              <a:defRPr sz="3600">
                <a:solidFill>
                  <a:srgbClr val="FDFFFF"/>
                </a:solidFill>
                <a:latin typeface="+mj-lt"/>
                <a:ea typeface="+mj-ea"/>
                <a:cs typeface="+mj-cs"/>
                <a:sym typeface="Avenir Next"/>
              </a:defRPr>
            </a:lvl1pPr>
          </a:lstStyle>
          <a:p>
            <a:r>
              <a:t>Wind power</a:t>
            </a:r>
          </a:p>
        </p:txBody>
      </p:sp>
      <p:sp>
        <p:nvSpPr>
          <p:cNvPr id="163" name="Shape 163"/>
          <p:cNvSpPr>
            <a:spLocks noGrp="1"/>
          </p:cNvSpPr>
          <p:nvPr>
            <p:ph type="body" sz="quarter" idx="25"/>
          </p:nvPr>
        </p:nvSpPr>
        <p:spPr>
          <a:xfrm>
            <a:off x="9131300" y="3613149"/>
            <a:ext cx="3225800" cy="723901"/>
          </a:xfrm>
          <a:prstGeom prst="rect">
            <a:avLst/>
          </a:prstGeom>
        </p:spPr>
        <p:txBody>
          <a:bodyPr>
            <a:spAutoFit/>
          </a:bodyPr>
          <a:lstStyle>
            <a:lvl1pPr marL="0" indent="0">
              <a:lnSpc>
                <a:spcPts val="6000"/>
              </a:lnSpc>
              <a:spcBef>
                <a:spcPts val="0"/>
              </a:spcBef>
              <a:buSzTx/>
              <a:buNone/>
              <a:defRPr sz="3600">
                <a:solidFill>
                  <a:srgbClr val="FDFFFF"/>
                </a:solidFill>
                <a:latin typeface="+mj-lt"/>
                <a:ea typeface="+mj-ea"/>
                <a:cs typeface="+mj-cs"/>
                <a:sym typeface="Avenir Next"/>
              </a:defRPr>
            </a:lvl1pPr>
          </a:lstStyle>
          <a:p>
            <a:r>
              <a:t>Trash recycling</a:t>
            </a:r>
          </a:p>
        </p:txBody>
      </p:sp>
      <p:sp>
        <p:nvSpPr>
          <p:cNvPr id="164" name="Shape 164"/>
          <p:cNvSpPr>
            <a:spLocks noGrp="1"/>
          </p:cNvSpPr>
          <p:nvPr>
            <p:ph type="pic" sz="quarter" idx="26"/>
          </p:nvPr>
        </p:nvSpPr>
        <p:spPr>
          <a:xfrm>
            <a:off x="1099776" y="5996405"/>
            <a:ext cx="1677036" cy="1765301"/>
          </a:xfrm>
          <a:prstGeom prst="rect">
            <a:avLst/>
          </a:prstGeom>
        </p:spPr>
        <p:txBody>
          <a:bodyPr lIns="91439" tIns="45719" rIns="91439" bIns="45719" anchor="t"/>
          <a:lstStyle/>
          <a:p>
            <a:endParaRPr/>
          </a:p>
        </p:txBody>
      </p:sp>
      <p:sp>
        <p:nvSpPr>
          <p:cNvPr id="165" name="Shape 165"/>
          <p:cNvSpPr>
            <a:spLocks noGrp="1"/>
          </p:cNvSpPr>
          <p:nvPr>
            <p:ph type="body" sz="quarter" idx="27"/>
          </p:nvPr>
        </p:nvSpPr>
        <p:spPr>
          <a:xfrm>
            <a:off x="3225800" y="6508749"/>
            <a:ext cx="3225800" cy="723901"/>
          </a:xfrm>
          <a:prstGeom prst="rect">
            <a:avLst/>
          </a:prstGeom>
        </p:spPr>
        <p:txBody>
          <a:bodyPr>
            <a:spAutoFit/>
          </a:bodyPr>
          <a:lstStyle>
            <a:lvl1pPr marL="0" indent="0">
              <a:lnSpc>
                <a:spcPts val="6000"/>
              </a:lnSpc>
              <a:spcBef>
                <a:spcPts val="0"/>
              </a:spcBef>
              <a:buSzTx/>
              <a:buNone/>
              <a:defRPr sz="3600">
                <a:solidFill>
                  <a:srgbClr val="FDFFFF"/>
                </a:solidFill>
                <a:latin typeface="+mj-lt"/>
                <a:ea typeface="+mj-ea"/>
                <a:cs typeface="+mj-cs"/>
                <a:sym typeface="Avenir Next"/>
              </a:defRPr>
            </a:lvl1pPr>
          </a:lstStyle>
          <a:p>
            <a:r>
              <a:t>Energy</a:t>
            </a:r>
          </a:p>
        </p:txBody>
      </p:sp>
      <p:sp>
        <p:nvSpPr>
          <p:cNvPr id="166" name="Shape 166"/>
          <p:cNvSpPr>
            <a:spLocks noGrp="1"/>
          </p:cNvSpPr>
          <p:nvPr>
            <p:ph type="pic" sz="quarter" idx="28"/>
          </p:nvPr>
        </p:nvSpPr>
        <p:spPr>
          <a:xfrm>
            <a:off x="7030676" y="5996405"/>
            <a:ext cx="1677036" cy="1765301"/>
          </a:xfrm>
          <a:prstGeom prst="rect">
            <a:avLst/>
          </a:prstGeom>
        </p:spPr>
        <p:txBody>
          <a:bodyPr lIns="91439" tIns="45719" rIns="91439" bIns="45719" anchor="t"/>
          <a:lstStyle/>
          <a:p>
            <a:endParaRPr/>
          </a:p>
        </p:txBody>
      </p:sp>
      <p:sp>
        <p:nvSpPr>
          <p:cNvPr id="167" name="Shape 167"/>
          <p:cNvSpPr>
            <a:spLocks noGrp="1"/>
          </p:cNvSpPr>
          <p:nvPr>
            <p:ph type="body" sz="quarter" idx="29"/>
          </p:nvPr>
        </p:nvSpPr>
        <p:spPr>
          <a:xfrm>
            <a:off x="9131300" y="6508749"/>
            <a:ext cx="3225800" cy="723901"/>
          </a:xfrm>
          <a:prstGeom prst="rect">
            <a:avLst/>
          </a:prstGeom>
        </p:spPr>
        <p:txBody>
          <a:bodyPr>
            <a:spAutoFit/>
          </a:bodyPr>
          <a:lstStyle>
            <a:lvl1pPr marL="0" indent="0">
              <a:lnSpc>
                <a:spcPts val="6000"/>
              </a:lnSpc>
              <a:spcBef>
                <a:spcPts val="0"/>
              </a:spcBef>
              <a:buSzTx/>
              <a:buNone/>
              <a:defRPr sz="3600">
                <a:solidFill>
                  <a:srgbClr val="FDFFFF"/>
                </a:solidFill>
                <a:latin typeface="+mj-lt"/>
                <a:ea typeface="+mj-ea"/>
                <a:cs typeface="+mj-cs"/>
                <a:sym typeface="Avenir Next"/>
              </a:defRPr>
            </a:lvl1pPr>
          </a:lstStyle>
          <a:p>
            <a:r>
              <a:t>Water</a:t>
            </a:r>
          </a:p>
        </p:txBody>
      </p:sp>
      <p:sp>
        <p:nvSpPr>
          <p:cNvPr id="168" name="Shape 1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867845" y="2858337"/>
            <a:ext cx="2089690" cy="1877520"/>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7"/>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7"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0"/>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1CCD6C"/>
          </a:solidFill>
          <a:ln w="25400">
            <a:miter lim="400000"/>
          </a:ln>
        </p:spPr>
        <p:txBody>
          <a:bodyPr lIns="38100" tIns="38100" rIns="38100" bIns="38100" anchor="ctr"/>
          <a:lstStyle/>
          <a:p>
            <a:pPr defTabSz="457200">
              <a:lnSpc>
                <a:spcPct val="80000"/>
              </a:lnSpc>
              <a:spcBef>
                <a:spcPts val="3500"/>
              </a:spcBef>
              <a:defRPr sz="3000">
                <a:solidFill>
                  <a:srgbClr val="FFFFFF"/>
                </a:solidFill>
                <a:effectLst>
                  <a:outerShdw blurRad="38100" dist="12700" dir="5400000" rotWithShape="0">
                    <a:srgbClr val="000000">
                      <a:alpha val="50000"/>
                    </a:srgbClr>
                  </a:outerShdw>
                </a:effectLst>
              </a:defRPr>
            </a:pPr>
            <a:endParaRPr/>
          </a:p>
        </p:txBody>
      </p:sp>
      <p:sp>
        <p:nvSpPr>
          <p:cNvPr id="3" name="Shape 3"/>
          <p:cNvSpPr/>
          <p:nvPr/>
        </p:nvSpPr>
        <p:spPr>
          <a:xfrm>
            <a:off x="2427566" y="2858337"/>
            <a:ext cx="4904580" cy="3873500"/>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6"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60"/>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1"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6"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5"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5"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3"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32E386"/>
          </a:solidFill>
          <a:ln w="12700">
            <a:miter lim="400000"/>
          </a:ln>
        </p:spPr>
        <p:txBody>
          <a:bodyPr lIns="38100" tIns="38100" rIns="38100" bIns="38100" anchor="ctr"/>
          <a:lstStyle/>
          <a:p>
            <a:pPr defTabSz="457200">
              <a:lnSpc>
                <a:spcPct val="80000"/>
              </a:lnSpc>
              <a:spcBef>
                <a:spcPts val="3500"/>
              </a:spcBef>
              <a:defRPr sz="3000">
                <a:solidFill>
                  <a:srgbClr val="FFFFFF"/>
                </a:solidFill>
                <a:effectLst>
                  <a:outerShdw blurRad="38100" dist="12700" dir="5400000" rotWithShape="0">
                    <a:srgbClr val="000000">
                      <a:alpha val="50000"/>
                    </a:srgbClr>
                  </a:outerShdw>
                </a:effectLst>
              </a:defRPr>
            </a:pPr>
            <a:endParaRPr/>
          </a:p>
        </p:txBody>
      </p:sp>
      <p:grpSp>
        <p:nvGrpSpPr>
          <p:cNvPr id="6" name="Group 6"/>
          <p:cNvGrpSpPr/>
          <p:nvPr/>
        </p:nvGrpSpPr>
        <p:grpSpPr>
          <a:xfrm>
            <a:off x="876300" y="7378700"/>
            <a:ext cx="1638300" cy="1638300"/>
            <a:chOff x="0" y="0"/>
            <a:chExt cx="1638300" cy="1638300"/>
          </a:xfrm>
        </p:grpSpPr>
        <p:sp>
          <p:nvSpPr>
            <p:cNvPr id="4" name="Shape 4"/>
            <p:cNvSpPr/>
            <p:nvPr/>
          </p:nvSpPr>
          <p:spPr>
            <a:xfrm>
              <a:off x="147715" y="147715"/>
              <a:ext cx="1342870" cy="1342870"/>
            </a:xfrm>
            <a:prstGeom prst="ellipse">
              <a:avLst/>
            </a:prstGeom>
            <a:solidFill>
              <a:srgbClr val="1CCD6C"/>
            </a:solidFill>
            <a:ln w="25400" cap="flat">
              <a:noFill/>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5" name="Shape 5"/>
            <p:cNvSpPr/>
            <p:nvPr/>
          </p:nvSpPr>
          <p:spPr>
            <a:xfrm>
              <a:off x="0" y="0"/>
              <a:ext cx="1638300" cy="1638300"/>
            </a:xfrm>
            <a:prstGeom prst="ellipse">
              <a:avLst/>
            </a:prstGeom>
            <a:solidFill>
              <a:srgbClr val="1CCD6C">
                <a:alpha val="13000"/>
              </a:srgbClr>
            </a:solidFill>
            <a:ln w="12700" cap="flat">
              <a:noFill/>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grpSp>
      <p:sp>
        <p:nvSpPr>
          <p:cNvPr id="7" name="Shape 7"/>
          <p:cNvSpPr/>
          <p:nvPr/>
        </p:nvSpPr>
        <p:spPr>
          <a:xfrm>
            <a:off x="5628494" y="7609694"/>
            <a:ext cx="1176313" cy="1176313"/>
          </a:xfrm>
          <a:prstGeom prst="ellipse">
            <a:avLst/>
          </a:prstGeom>
          <a:solidFill>
            <a:srgbClr val="32E386"/>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8" name="Shape 8"/>
          <p:cNvSpPr/>
          <p:nvPr/>
        </p:nvSpPr>
        <p:spPr>
          <a:xfrm>
            <a:off x="5499100" y="7480300"/>
            <a:ext cx="1435100" cy="1435100"/>
          </a:xfrm>
          <a:prstGeom prst="ellipse">
            <a:avLst/>
          </a:prstGeom>
          <a:solidFill>
            <a:srgbClr val="1CCD6C">
              <a:alpha val="13000"/>
            </a:srgbClr>
          </a:solidFill>
          <a:ln w="12700">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a:p>
        </p:txBody>
      </p:sp>
      <p:sp>
        <p:nvSpPr>
          <p:cNvPr id="9" name="Shape 9"/>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10" name="Shape 10"/>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11" name="Shape 11"/>
          <p:cNvSpPr>
            <a:spLocks noGrp="1"/>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solidFill>
                  <a:srgbClr val="000000"/>
                </a:solidFill>
                <a:latin typeface="+mn-lt"/>
                <a:ea typeface="+mn-ea"/>
                <a:cs typeface="+mn-cs"/>
                <a:sym typeface="Gill Sans"/>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ctr" defTabSz="58420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mn-lt"/>
          <a:ea typeface="+mn-ea"/>
          <a:cs typeface="+mn-cs"/>
          <a:sym typeface="Gill Sans"/>
        </a:defRPr>
      </a:lvl9pPr>
    </p:titleStyle>
    <p:bodyStyle>
      <a:lvl1pPr marL="8890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1pPr>
      <a:lvl2pPr marL="13335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2pPr>
      <a:lvl3pPr marL="17780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3pPr>
      <a:lvl4pPr marL="22225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4pPr>
      <a:lvl5pPr marL="26670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5pPr>
      <a:lvl6pPr marL="30226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6pPr>
      <a:lvl7pPr marL="33782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7pPr>
      <a:lvl8pPr marL="37338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8pPr>
      <a:lvl9pPr marL="4089400" marR="0" indent="-571500" algn="l" defTabSz="58420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erLegion Emblem LogoType.eps"/>
          <p:cNvPicPr>
            <a:picLocks noChangeAspect="1"/>
          </p:cNvPicPr>
          <p:nvPr/>
        </p:nvPicPr>
        <p:blipFill rotWithShape="1">
          <a:blip r:embed="rId3">
            <a:extLst>
              <a:ext uri="{28A0092B-C50C-407E-A947-70E740481C1C}">
                <a14:useLocalDpi xmlns:a14="http://schemas.microsoft.com/office/drawing/2010/main" val="0"/>
              </a:ext>
            </a:extLst>
          </a:blip>
          <a:srcRect t="66517"/>
          <a:stretch/>
        </p:blipFill>
        <p:spPr>
          <a:xfrm>
            <a:off x="728325" y="7023100"/>
            <a:ext cx="11373072" cy="1150334"/>
          </a:xfrm>
          <a:prstGeom prst="rect">
            <a:avLst/>
          </a:prstGeom>
        </p:spPr>
      </p:pic>
      <p:pic>
        <p:nvPicPr>
          <p:cNvPr id="373" name="20151220_wash_wfv_CWL_4135.jpg"/>
          <p:cNvPicPr>
            <a:picLocks noGrp="1" noChangeAspect="1"/>
          </p:cNvPicPr>
          <p:nvPr>
            <p:ph type="pic" idx="13"/>
          </p:nvPr>
        </p:nvPicPr>
        <p:blipFill>
          <a:blip r:embed="rId4"/>
          <a:srcRect t="17814" b="15160"/>
          <a:stretch>
            <a:fillRect/>
          </a:stretch>
        </p:blipFill>
        <p:spPr>
          <a:xfrm>
            <a:off x="-12700" y="368300"/>
            <a:ext cx="13030200" cy="5831583"/>
          </a:xfrm>
          <a:prstGeom prst="rect">
            <a:avLst/>
          </a:prstGeom>
        </p:spPr>
      </p:pic>
      <p:sp>
        <p:nvSpPr>
          <p:cNvPr id="375" name="Shape 375"/>
          <p:cNvSpPr>
            <a:spLocks noGrp="1"/>
          </p:cNvSpPr>
          <p:nvPr>
            <p:ph type="body" idx="15"/>
          </p:nvPr>
        </p:nvSpPr>
        <p:spPr>
          <a:xfrm>
            <a:off x="-16669" y="6115049"/>
            <a:ext cx="13038138" cy="800101"/>
          </a:xfrm>
          <a:prstGeom prst="rect">
            <a:avLst/>
          </a:prstGeom>
          <a:solidFill>
            <a:schemeClr val="accent1">
              <a:hueOff val="47394"/>
              <a:satOff val="-25753"/>
              <a:lumOff val="-7544"/>
            </a:schemeClr>
          </a:solidFill>
          <a:effectLst>
            <a:outerShdw blurRad="38100" dist="25400" dir="5400000" rotWithShape="0">
              <a:srgbClr val="000000">
                <a:alpha val="50000"/>
              </a:srgbClr>
            </a:outerShdw>
          </a:effectLst>
        </p:spPr>
        <p:txBody>
          <a:bodyPr/>
          <a:lstStyle>
            <a:lvl1pPr>
              <a:lnSpc>
                <a:spcPct val="100000"/>
              </a:lnSpc>
              <a:defRPr sz="4000" spc="920">
                <a:solidFill>
                  <a:srgbClr val="FFFFFF"/>
                </a:solidFill>
                <a:effectLst>
                  <a:outerShdw blurRad="38100" dist="12700" dir="5400000" rotWithShape="0">
                    <a:srgbClr val="000000">
                      <a:alpha val="50000"/>
                    </a:srgbClr>
                  </a:outerShdw>
                </a:effectLst>
                <a:latin typeface="Avenir Light"/>
                <a:ea typeface="Avenir Light"/>
                <a:cs typeface="Avenir Light"/>
                <a:sym typeface="Avenir Light"/>
              </a:defRPr>
            </a:lvl1pPr>
          </a:lstStyle>
          <a:p>
            <a:r>
              <a:t>THIS IS</a:t>
            </a:r>
          </a:p>
        </p:txBody>
      </p:sp>
      <p:pic>
        <p:nvPicPr>
          <p:cNvPr id="376" name="IMG_1588.jpg"/>
          <p:cNvPicPr>
            <a:picLocks noGrp="1" noChangeAspect="1"/>
          </p:cNvPicPr>
          <p:nvPr>
            <p:ph type="pic" idx="16"/>
          </p:nvPr>
        </p:nvPicPr>
        <p:blipFill>
          <a:blip r:embed="rId5"/>
          <a:srcRect l="2667" t="510" r="2583" b="510"/>
          <a:stretch>
            <a:fillRect/>
          </a:stretch>
        </p:blipFill>
        <p:spPr>
          <a:xfrm>
            <a:off x="5876679" y="8136083"/>
            <a:ext cx="1251442" cy="1307307"/>
          </a:xfrm>
          <a:custGeom>
            <a:avLst/>
            <a:gdLst/>
            <a:ahLst/>
            <a:cxnLst>
              <a:cxn ang="0">
                <a:pos x="wd2" y="hd2"/>
              </a:cxn>
              <a:cxn ang="5400000">
                <a:pos x="wd2" y="hd2"/>
              </a:cxn>
              <a:cxn ang="10800000">
                <a:pos x="wd2" y="hd2"/>
              </a:cxn>
              <a:cxn ang="16200000">
                <a:pos x="wd2" y="hd2"/>
              </a:cxn>
            </a:cxnLst>
            <a:rect l="0" t="0" r="r" b="b"/>
            <a:pathLst>
              <a:path w="21599" h="21600" extrusionOk="0">
                <a:moveTo>
                  <a:pt x="10790" y="0"/>
                </a:moveTo>
                <a:cubicBezTo>
                  <a:pt x="10706" y="7"/>
                  <a:pt x="10629" y="19"/>
                  <a:pt x="10564" y="26"/>
                </a:cubicBezTo>
                <a:cubicBezTo>
                  <a:pt x="10536" y="29"/>
                  <a:pt x="10520" y="30"/>
                  <a:pt x="10495" y="33"/>
                </a:cubicBezTo>
                <a:cubicBezTo>
                  <a:pt x="10465" y="57"/>
                  <a:pt x="10431" y="83"/>
                  <a:pt x="10393" y="111"/>
                </a:cubicBezTo>
                <a:cubicBezTo>
                  <a:pt x="10355" y="140"/>
                  <a:pt x="10311" y="174"/>
                  <a:pt x="10269" y="203"/>
                </a:cubicBezTo>
                <a:lnTo>
                  <a:pt x="9982" y="407"/>
                </a:lnTo>
                <a:lnTo>
                  <a:pt x="9639" y="321"/>
                </a:lnTo>
                <a:lnTo>
                  <a:pt x="9598" y="308"/>
                </a:lnTo>
                <a:cubicBezTo>
                  <a:pt x="9593" y="308"/>
                  <a:pt x="9590" y="308"/>
                  <a:pt x="9584" y="308"/>
                </a:cubicBezTo>
                <a:cubicBezTo>
                  <a:pt x="9438" y="308"/>
                  <a:pt x="9291" y="332"/>
                  <a:pt x="9173" y="367"/>
                </a:cubicBezTo>
                <a:lnTo>
                  <a:pt x="9071" y="479"/>
                </a:lnTo>
                <a:cubicBezTo>
                  <a:pt x="9043" y="509"/>
                  <a:pt x="9015" y="533"/>
                  <a:pt x="8988" y="557"/>
                </a:cubicBezTo>
                <a:cubicBezTo>
                  <a:pt x="8965" y="579"/>
                  <a:pt x="8943" y="599"/>
                  <a:pt x="8920" y="616"/>
                </a:cubicBezTo>
                <a:cubicBezTo>
                  <a:pt x="8917" y="619"/>
                  <a:pt x="8916" y="621"/>
                  <a:pt x="8913" y="623"/>
                </a:cubicBezTo>
                <a:cubicBezTo>
                  <a:pt x="8906" y="629"/>
                  <a:pt x="8900" y="637"/>
                  <a:pt x="8892" y="643"/>
                </a:cubicBezTo>
                <a:cubicBezTo>
                  <a:pt x="8886" y="647"/>
                  <a:pt x="8878" y="645"/>
                  <a:pt x="8872" y="649"/>
                </a:cubicBezTo>
                <a:cubicBezTo>
                  <a:pt x="8865" y="654"/>
                  <a:pt x="8858" y="658"/>
                  <a:pt x="8851" y="662"/>
                </a:cubicBezTo>
                <a:cubicBezTo>
                  <a:pt x="8845" y="666"/>
                  <a:pt x="8837" y="672"/>
                  <a:pt x="8831" y="675"/>
                </a:cubicBezTo>
                <a:cubicBezTo>
                  <a:pt x="8823" y="680"/>
                  <a:pt x="8818" y="685"/>
                  <a:pt x="8810" y="689"/>
                </a:cubicBezTo>
                <a:cubicBezTo>
                  <a:pt x="8806" y="691"/>
                  <a:pt x="8801" y="693"/>
                  <a:pt x="8797" y="695"/>
                </a:cubicBezTo>
                <a:cubicBezTo>
                  <a:pt x="8787" y="700"/>
                  <a:pt x="8779" y="704"/>
                  <a:pt x="8769" y="708"/>
                </a:cubicBezTo>
                <a:cubicBezTo>
                  <a:pt x="8767" y="709"/>
                  <a:pt x="8765" y="707"/>
                  <a:pt x="8762" y="708"/>
                </a:cubicBezTo>
                <a:cubicBezTo>
                  <a:pt x="8753" y="712"/>
                  <a:pt x="8745" y="718"/>
                  <a:pt x="8735" y="721"/>
                </a:cubicBezTo>
                <a:cubicBezTo>
                  <a:pt x="8732" y="722"/>
                  <a:pt x="8724" y="720"/>
                  <a:pt x="8721" y="721"/>
                </a:cubicBezTo>
                <a:cubicBezTo>
                  <a:pt x="8711" y="724"/>
                  <a:pt x="8704" y="726"/>
                  <a:pt x="8694" y="728"/>
                </a:cubicBezTo>
                <a:cubicBezTo>
                  <a:pt x="8682" y="731"/>
                  <a:pt x="8672" y="733"/>
                  <a:pt x="8660" y="734"/>
                </a:cubicBezTo>
                <a:cubicBezTo>
                  <a:pt x="8611" y="741"/>
                  <a:pt x="8559" y="745"/>
                  <a:pt x="8509" y="734"/>
                </a:cubicBezTo>
                <a:cubicBezTo>
                  <a:pt x="8497" y="732"/>
                  <a:pt x="8487" y="725"/>
                  <a:pt x="8475" y="721"/>
                </a:cubicBezTo>
                <a:cubicBezTo>
                  <a:pt x="8429" y="736"/>
                  <a:pt x="8380" y="752"/>
                  <a:pt x="8331" y="767"/>
                </a:cubicBezTo>
                <a:cubicBezTo>
                  <a:pt x="8272" y="786"/>
                  <a:pt x="8210" y="801"/>
                  <a:pt x="8146" y="820"/>
                </a:cubicBezTo>
                <a:cubicBezTo>
                  <a:pt x="8135" y="829"/>
                  <a:pt x="8123" y="842"/>
                  <a:pt x="8112" y="852"/>
                </a:cubicBezTo>
                <a:cubicBezTo>
                  <a:pt x="8069" y="893"/>
                  <a:pt x="8036" y="925"/>
                  <a:pt x="8002" y="951"/>
                </a:cubicBezTo>
                <a:cubicBezTo>
                  <a:pt x="7964" y="980"/>
                  <a:pt x="7922" y="996"/>
                  <a:pt x="7886" y="1010"/>
                </a:cubicBezTo>
                <a:cubicBezTo>
                  <a:pt x="7857" y="1021"/>
                  <a:pt x="7829" y="1031"/>
                  <a:pt x="7797" y="1036"/>
                </a:cubicBezTo>
                <a:cubicBezTo>
                  <a:pt x="7759" y="1041"/>
                  <a:pt x="7717" y="1043"/>
                  <a:pt x="7666" y="1043"/>
                </a:cubicBezTo>
                <a:cubicBezTo>
                  <a:pt x="7624" y="1043"/>
                  <a:pt x="7587" y="1044"/>
                  <a:pt x="7550" y="1049"/>
                </a:cubicBezTo>
                <a:cubicBezTo>
                  <a:pt x="7513" y="1054"/>
                  <a:pt x="7481" y="1065"/>
                  <a:pt x="7447" y="1075"/>
                </a:cubicBezTo>
                <a:cubicBezTo>
                  <a:pt x="7380" y="1096"/>
                  <a:pt x="7312" y="1127"/>
                  <a:pt x="7249" y="1174"/>
                </a:cubicBezTo>
                <a:cubicBezTo>
                  <a:pt x="7150" y="1246"/>
                  <a:pt x="7098" y="1275"/>
                  <a:pt x="7016" y="1279"/>
                </a:cubicBezTo>
                <a:cubicBezTo>
                  <a:pt x="6966" y="1281"/>
                  <a:pt x="6907" y="1274"/>
                  <a:pt x="6824" y="1259"/>
                </a:cubicBezTo>
                <a:cubicBezTo>
                  <a:pt x="6797" y="1254"/>
                  <a:pt x="6770" y="1249"/>
                  <a:pt x="6749" y="1246"/>
                </a:cubicBezTo>
                <a:cubicBezTo>
                  <a:pt x="6705" y="1239"/>
                  <a:pt x="6670" y="1238"/>
                  <a:pt x="6639" y="1239"/>
                </a:cubicBezTo>
                <a:cubicBezTo>
                  <a:pt x="6624" y="1240"/>
                  <a:pt x="6612" y="1243"/>
                  <a:pt x="6598" y="1246"/>
                </a:cubicBezTo>
                <a:cubicBezTo>
                  <a:pt x="6571" y="1255"/>
                  <a:pt x="6546" y="1263"/>
                  <a:pt x="6522" y="1272"/>
                </a:cubicBezTo>
                <a:cubicBezTo>
                  <a:pt x="6514" y="1277"/>
                  <a:pt x="6504" y="1279"/>
                  <a:pt x="6495" y="1285"/>
                </a:cubicBezTo>
                <a:cubicBezTo>
                  <a:pt x="6492" y="1287"/>
                  <a:pt x="6491" y="1290"/>
                  <a:pt x="6488" y="1292"/>
                </a:cubicBezTo>
                <a:cubicBezTo>
                  <a:pt x="6480" y="1297"/>
                  <a:pt x="6470" y="1305"/>
                  <a:pt x="6461" y="1311"/>
                </a:cubicBezTo>
                <a:cubicBezTo>
                  <a:pt x="6455" y="1316"/>
                  <a:pt x="6447" y="1320"/>
                  <a:pt x="6440" y="1325"/>
                </a:cubicBezTo>
                <a:cubicBezTo>
                  <a:pt x="6414" y="1344"/>
                  <a:pt x="6386" y="1368"/>
                  <a:pt x="6351" y="1397"/>
                </a:cubicBezTo>
                <a:lnTo>
                  <a:pt x="6125" y="1580"/>
                </a:lnTo>
                <a:lnTo>
                  <a:pt x="5803" y="1502"/>
                </a:lnTo>
                <a:lnTo>
                  <a:pt x="5529" y="1436"/>
                </a:lnTo>
                <a:cubicBezTo>
                  <a:pt x="5504" y="1439"/>
                  <a:pt x="5478" y="1441"/>
                  <a:pt x="5454" y="1449"/>
                </a:cubicBezTo>
                <a:lnTo>
                  <a:pt x="5242" y="1685"/>
                </a:lnTo>
                <a:lnTo>
                  <a:pt x="5009" y="1941"/>
                </a:lnTo>
                <a:lnTo>
                  <a:pt x="4769" y="1961"/>
                </a:lnTo>
                <a:cubicBezTo>
                  <a:pt x="4694" y="1977"/>
                  <a:pt x="4615" y="1987"/>
                  <a:pt x="4536" y="1987"/>
                </a:cubicBezTo>
                <a:cubicBezTo>
                  <a:pt x="4419" y="1987"/>
                  <a:pt x="4318" y="1998"/>
                  <a:pt x="4242" y="2020"/>
                </a:cubicBezTo>
                <a:cubicBezTo>
                  <a:pt x="4139" y="2048"/>
                  <a:pt x="4081" y="2092"/>
                  <a:pt x="4084" y="2144"/>
                </a:cubicBezTo>
                <a:cubicBezTo>
                  <a:pt x="4085" y="2157"/>
                  <a:pt x="4089" y="2170"/>
                  <a:pt x="4098" y="2184"/>
                </a:cubicBezTo>
                <a:cubicBezTo>
                  <a:pt x="4107" y="2197"/>
                  <a:pt x="4116" y="2214"/>
                  <a:pt x="4118" y="2230"/>
                </a:cubicBezTo>
                <a:cubicBezTo>
                  <a:pt x="4120" y="2237"/>
                  <a:pt x="4118" y="2247"/>
                  <a:pt x="4118" y="2256"/>
                </a:cubicBezTo>
                <a:cubicBezTo>
                  <a:pt x="4118" y="2264"/>
                  <a:pt x="4113" y="2273"/>
                  <a:pt x="4111" y="2282"/>
                </a:cubicBezTo>
                <a:cubicBezTo>
                  <a:pt x="4108" y="2299"/>
                  <a:pt x="4106" y="2316"/>
                  <a:pt x="4098" y="2334"/>
                </a:cubicBezTo>
                <a:cubicBezTo>
                  <a:pt x="4093" y="2344"/>
                  <a:pt x="4090" y="2351"/>
                  <a:pt x="4084" y="2361"/>
                </a:cubicBezTo>
                <a:cubicBezTo>
                  <a:pt x="4067" y="2389"/>
                  <a:pt x="4043" y="2418"/>
                  <a:pt x="4015" y="2446"/>
                </a:cubicBezTo>
                <a:cubicBezTo>
                  <a:pt x="3968" y="2495"/>
                  <a:pt x="3904" y="2542"/>
                  <a:pt x="3831" y="2584"/>
                </a:cubicBezTo>
                <a:cubicBezTo>
                  <a:pt x="3807" y="2646"/>
                  <a:pt x="3789" y="2696"/>
                  <a:pt x="3769" y="2734"/>
                </a:cubicBezTo>
                <a:cubicBezTo>
                  <a:pt x="3729" y="2810"/>
                  <a:pt x="3682" y="2851"/>
                  <a:pt x="3611" y="2885"/>
                </a:cubicBezTo>
                <a:cubicBezTo>
                  <a:pt x="3603" y="2889"/>
                  <a:pt x="3594" y="2894"/>
                  <a:pt x="3584" y="2898"/>
                </a:cubicBezTo>
                <a:cubicBezTo>
                  <a:pt x="3573" y="2903"/>
                  <a:pt x="3563" y="2906"/>
                  <a:pt x="3550" y="2911"/>
                </a:cubicBezTo>
                <a:cubicBezTo>
                  <a:pt x="3526" y="2921"/>
                  <a:pt x="3504" y="2933"/>
                  <a:pt x="3474" y="2944"/>
                </a:cubicBezTo>
                <a:cubicBezTo>
                  <a:pt x="3445" y="2955"/>
                  <a:pt x="3418" y="2961"/>
                  <a:pt x="3392" y="2970"/>
                </a:cubicBezTo>
                <a:cubicBezTo>
                  <a:pt x="3353" y="3015"/>
                  <a:pt x="3311" y="3065"/>
                  <a:pt x="3269" y="3115"/>
                </a:cubicBezTo>
                <a:cubicBezTo>
                  <a:pt x="3202" y="3195"/>
                  <a:pt x="3133" y="3286"/>
                  <a:pt x="3063" y="3377"/>
                </a:cubicBezTo>
                <a:cubicBezTo>
                  <a:pt x="3063" y="3396"/>
                  <a:pt x="3063" y="3408"/>
                  <a:pt x="3063" y="3430"/>
                </a:cubicBezTo>
                <a:cubicBezTo>
                  <a:pt x="3063" y="3498"/>
                  <a:pt x="3061" y="3552"/>
                  <a:pt x="3057" y="3593"/>
                </a:cubicBezTo>
                <a:cubicBezTo>
                  <a:pt x="3054" y="3614"/>
                  <a:pt x="3055" y="3629"/>
                  <a:pt x="3050" y="3646"/>
                </a:cubicBezTo>
                <a:cubicBezTo>
                  <a:pt x="3040" y="3680"/>
                  <a:pt x="3022" y="3709"/>
                  <a:pt x="2995" y="3738"/>
                </a:cubicBezTo>
                <a:cubicBezTo>
                  <a:pt x="2981" y="3752"/>
                  <a:pt x="2966" y="3768"/>
                  <a:pt x="2947" y="3784"/>
                </a:cubicBezTo>
                <a:cubicBezTo>
                  <a:pt x="2909" y="3815"/>
                  <a:pt x="2857" y="3849"/>
                  <a:pt x="2789" y="3895"/>
                </a:cubicBezTo>
                <a:cubicBezTo>
                  <a:pt x="2765" y="3912"/>
                  <a:pt x="2742" y="3932"/>
                  <a:pt x="2721" y="3948"/>
                </a:cubicBezTo>
                <a:cubicBezTo>
                  <a:pt x="2718" y="3950"/>
                  <a:pt x="2717" y="3952"/>
                  <a:pt x="2714" y="3954"/>
                </a:cubicBezTo>
                <a:cubicBezTo>
                  <a:pt x="2696" y="3968"/>
                  <a:pt x="2675" y="3980"/>
                  <a:pt x="2659" y="3993"/>
                </a:cubicBezTo>
                <a:cubicBezTo>
                  <a:pt x="2641" y="4008"/>
                  <a:pt x="2626" y="4019"/>
                  <a:pt x="2611" y="4033"/>
                </a:cubicBezTo>
                <a:cubicBezTo>
                  <a:pt x="2597" y="4047"/>
                  <a:pt x="2588" y="4066"/>
                  <a:pt x="2577" y="4079"/>
                </a:cubicBezTo>
                <a:cubicBezTo>
                  <a:pt x="2562" y="4102"/>
                  <a:pt x="2545" y="4127"/>
                  <a:pt x="2529" y="4151"/>
                </a:cubicBezTo>
                <a:cubicBezTo>
                  <a:pt x="2525" y="4160"/>
                  <a:pt x="2518" y="4168"/>
                  <a:pt x="2515" y="4177"/>
                </a:cubicBezTo>
                <a:cubicBezTo>
                  <a:pt x="2513" y="4186"/>
                  <a:pt x="2515" y="4194"/>
                  <a:pt x="2515" y="4203"/>
                </a:cubicBezTo>
                <a:cubicBezTo>
                  <a:pt x="2515" y="4232"/>
                  <a:pt x="2511" y="4256"/>
                  <a:pt x="2509" y="4282"/>
                </a:cubicBezTo>
                <a:cubicBezTo>
                  <a:pt x="2504" y="4333"/>
                  <a:pt x="2495" y="4379"/>
                  <a:pt x="2481" y="4420"/>
                </a:cubicBezTo>
                <a:cubicBezTo>
                  <a:pt x="2467" y="4460"/>
                  <a:pt x="2451" y="4498"/>
                  <a:pt x="2426" y="4531"/>
                </a:cubicBezTo>
                <a:cubicBezTo>
                  <a:pt x="2414" y="4548"/>
                  <a:pt x="2401" y="4562"/>
                  <a:pt x="2385" y="4577"/>
                </a:cubicBezTo>
                <a:cubicBezTo>
                  <a:pt x="2354" y="4607"/>
                  <a:pt x="2313" y="4636"/>
                  <a:pt x="2269" y="4662"/>
                </a:cubicBezTo>
                <a:cubicBezTo>
                  <a:pt x="2225" y="4688"/>
                  <a:pt x="2186" y="4718"/>
                  <a:pt x="2152" y="4754"/>
                </a:cubicBezTo>
                <a:cubicBezTo>
                  <a:pt x="2141" y="4766"/>
                  <a:pt x="2135" y="4780"/>
                  <a:pt x="2125" y="4793"/>
                </a:cubicBezTo>
                <a:cubicBezTo>
                  <a:pt x="2115" y="4806"/>
                  <a:pt x="2106" y="4819"/>
                  <a:pt x="2098" y="4833"/>
                </a:cubicBezTo>
                <a:cubicBezTo>
                  <a:pt x="2089" y="4847"/>
                  <a:pt x="2078" y="4857"/>
                  <a:pt x="2070" y="4872"/>
                </a:cubicBezTo>
                <a:cubicBezTo>
                  <a:pt x="2062" y="4887"/>
                  <a:pt x="2056" y="4908"/>
                  <a:pt x="2050" y="4925"/>
                </a:cubicBezTo>
                <a:cubicBezTo>
                  <a:pt x="2043" y="4941"/>
                  <a:pt x="2034" y="4953"/>
                  <a:pt x="2029" y="4970"/>
                </a:cubicBezTo>
                <a:cubicBezTo>
                  <a:pt x="2017" y="5010"/>
                  <a:pt x="2004" y="5044"/>
                  <a:pt x="1988" y="5075"/>
                </a:cubicBezTo>
                <a:cubicBezTo>
                  <a:pt x="1972" y="5106"/>
                  <a:pt x="1956" y="5135"/>
                  <a:pt x="1933" y="5161"/>
                </a:cubicBezTo>
                <a:cubicBezTo>
                  <a:pt x="1911" y="5186"/>
                  <a:pt x="1883" y="5210"/>
                  <a:pt x="1851" y="5233"/>
                </a:cubicBezTo>
                <a:cubicBezTo>
                  <a:pt x="1819" y="5256"/>
                  <a:pt x="1778" y="5282"/>
                  <a:pt x="1735" y="5305"/>
                </a:cubicBezTo>
                <a:cubicBezTo>
                  <a:pt x="1712" y="5317"/>
                  <a:pt x="1692" y="5326"/>
                  <a:pt x="1673" y="5338"/>
                </a:cubicBezTo>
                <a:cubicBezTo>
                  <a:pt x="1654" y="5349"/>
                  <a:pt x="1641" y="5359"/>
                  <a:pt x="1625" y="5370"/>
                </a:cubicBezTo>
                <a:cubicBezTo>
                  <a:pt x="1601" y="5399"/>
                  <a:pt x="1573" y="5429"/>
                  <a:pt x="1550" y="5456"/>
                </a:cubicBezTo>
                <a:cubicBezTo>
                  <a:pt x="1527" y="5482"/>
                  <a:pt x="1510" y="5504"/>
                  <a:pt x="1488" y="5528"/>
                </a:cubicBezTo>
                <a:cubicBezTo>
                  <a:pt x="1477" y="5549"/>
                  <a:pt x="1463" y="5569"/>
                  <a:pt x="1454" y="5593"/>
                </a:cubicBezTo>
                <a:cubicBezTo>
                  <a:pt x="1453" y="5595"/>
                  <a:pt x="1454" y="5599"/>
                  <a:pt x="1454" y="5600"/>
                </a:cubicBezTo>
                <a:cubicBezTo>
                  <a:pt x="1444" y="5625"/>
                  <a:pt x="1437" y="5654"/>
                  <a:pt x="1426" y="5685"/>
                </a:cubicBezTo>
                <a:cubicBezTo>
                  <a:pt x="1416" y="5715"/>
                  <a:pt x="1401" y="5740"/>
                  <a:pt x="1392" y="5764"/>
                </a:cubicBezTo>
                <a:cubicBezTo>
                  <a:pt x="1374" y="5812"/>
                  <a:pt x="1359" y="5850"/>
                  <a:pt x="1337" y="5882"/>
                </a:cubicBezTo>
                <a:cubicBezTo>
                  <a:pt x="1326" y="5898"/>
                  <a:pt x="1317" y="5914"/>
                  <a:pt x="1303" y="5928"/>
                </a:cubicBezTo>
                <a:cubicBezTo>
                  <a:pt x="1289" y="5942"/>
                  <a:pt x="1272" y="5955"/>
                  <a:pt x="1255" y="5967"/>
                </a:cubicBezTo>
                <a:cubicBezTo>
                  <a:pt x="1231" y="5984"/>
                  <a:pt x="1199" y="6002"/>
                  <a:pt x="1166" y="6020"/>
                </a:cubicBezTo>
                <a:cubicBezTo>
                  <a:pt x="1126" y="6041"/>
                  <a:pt x="1082" y="6064"/>
                  <a:pt x="1022" y="6092"/>
                </a:cubicBezTo>
                <a:lnTo>
                  <a:pt x="878" y="6157"/>
                </a:lnTo>
                <a:cubicBezTo>
                  <a:pt x="772" y="6291"/>
                  <a:pt x="707" y="6407"/>
                  <a:pt x="707" y="6466"/>
                </a:cubicBezTo>
                <a:lnTo>
                  <a:pt x="707" y="6551"/>
                </a:lnTo>
                <a:lnTo>
                  <a:pt x="707" y="6859"/>
                </a:lnTo>
                <a:lnTo>
                  <a:pt x="324" y="7154"/>
                </a:lnTo>
                <a:cubicBezTo>
                  <a:pt x="303" y="7170"/>
                  <a:pt x="288" y="7185"/>
                  <a:pt x="269" y="7200"/>
                </a:cubicBezTo>
                <a:cubicBezTo>
                  <a:pt x="265" y="7209"/>
                  <a:pt x="259" y="7216"/>
                  <a:pt x="255" y="7226"/>
                </a:cubicBezTo>
                <a:cubicBezTo>
                  <a:pt x="242" y="7261"/>
                  <a:pt x="232" y="7302"/>
                  <a:pt x="221" y="7344"/>
                </a:cubicBezTo>
                <a:cubicBezTo>
                  <a:pt x="219" y="7349"/>
                  <a:pt x="215" y="7352"/>
                  <a:pt x="214" y="7357"/>
                </a:cubicBezTo>
                <a:cubicBezTo>
                  <a:pt x="201" y="7406"/>
                  <a:pt x="185" y="7458"/>
                  <a:pt x="173" y="7515"/>
                </a:cubicBezTo>
                <a:cubicBezTo>
                  <a:pt x="171" y="7524"/>
                  <a:pt x="175" y="7532"/>
                  <a:pt x="173" y="7541"/>
                </a:cubicBezTo>
                <a:cubicBezTo>
                  <a:pt x="147" y="7669"/>
                  <a:pt x="125" y="7823"/>
                  <a:pt x="104" y="7987"/>
                </a:cubicBezTo>
                <a:lnTo>
                  <a:pt x="221" y="8328"/>
                </a:lnTo>
                <a:lnTo>
                  <a:pt x="43" y="8584"/>
                </a:lnTo>
                <a:cubicBezTo>
                  <a:pt x="41" y="8606"/>
                  <a:pt x="38" y="8627"/>
                  <a:pt x="36" y="8649"/>
                </a:cubicBezTo>
                <a:cubicBezTo>
                  <a:pt x="29" y="8740"/>
                  <a:pt x="21" y="8835"/>
                  <a:pt x="15" y="8931"/>
                </a:cubicBezTo>
                <a:cubicBezTo>
                  <a:pt x="11" y="9010"/>
                  <a:pt x="6" y="9092"/>
                  <a:pt x="2" y="9174"/>
                </a:cubicBezTo>
                <a:lnTo>
                  <a:pt x="8" y="9180"/>
                </a:lnTo>
                <a:cubicBezTo>
                  <a:pt x="52" y="9255"/>
                  <a:pt x="81" y="9312"/>
                  <a:pt x="104" y="9357"/>
                </a:cubicBezTo>
                <a:cubicBezTo>
                  <a:pt x="150" y="9448"/>
                  <a:pt x="159" y="9498"/>
                  <a:pt x="139" y="9561"/>
                </a:cubicBezTo>
                <a:cubicBezTo>
                  <a:pt x="128" y="9592"/>
                  <a:pt x="114" y="9626"/>
                  <a:pt x="91" y="9672"/>
                </a:cubicBezTo>
                <a:cubicBezTo>
                  <a:pt x="76" y="9702"/>
                  <a:pt x="61" y="9726"/>
                  <a:pt x="50" y="9751"/>
                </a:cubicBezTo>
                <a:cubicBezTo>
                  <a:pt x="38" y="9776"/>
                  <a:pt x="29" y="9801"/>
                  <a:pt x="22" y="9823"/>
                </a:cubicBezTo>
                <a:cubicBezTo>
                  <a:pt x="11" y="9855"/>
                  <a:pt x="4" y="9886"/>
                  <a:pt x="2" y="9915"/>
                </a:cubicBezTo>
                <a:cubicBezTo>
                  <a:pt x="0" y="9934"/>
                  <a:pt x="-1" y="9954"/>
                  <a:pt x="2" y="9974"/>
                </a:cubicBezTo>
                <a:cubicBezTo>
                  <a:pt x="11" y="10042"/>
                  <a:pt x="45" y="10113"/>
                  <a:pt x="104" y="10223"/>
                </a:cubicBezTo>
                <a:cubicBezTo>
                  <a:pt x="130" y="10271"/>
                  <a:pt x="153" y="10309"/>
                  <a:pt x="166" y="10341"/>
                </a:cubicBezTo>
                <a:cubicBezTo>
                  <a:pt x="168" y="10345"/>
                  <a:pt x="164" y="10350"/>
                  <a:pt x="166" y="10354"/>
                </a:cubicBezTo>
                <a:cubicBezTo>
                  <a:pt x="176" y="10381"/>
                  <a:pt x="185" y="10403"/>
                  <a:pt x="187" y="10426"/>
                </a:cubicBezTo>
                <a:cubicBezTo>
                  <a:pt x="188" y="10439"/>
                  <a:pt x="188" y="10452"/>
                  <a:pt x="187" y="10466"/>
                </a:cubicBezTo>
                <a:cubicBezTo>
                  <a:pt x="181" y="10506"/>
                  <a:pt x="166" y="10553"/>
                  <a:pt x="139" y="10616"/>
                </a:cubicBezTo>
                <a:cubicBezTo>
                  <a:pt x="130" y="10637"/>
                  <a:pt x="118" y="10658"/>
                  <a:pt x="111" y="10675"/>
                </a:cubicBezTo>
                <a:cubicBezTo>
                  <a:pt x="105" y="10693"/>
                  <a:pt x="102" y="10706"/>
                  <a:pt x="97" y="10721"/>
                </a:cubicBezTo>
                <a:cubicBezTo>
                  <a:pt x="93" y="10737"/>
                  <a:pt x="86" y="10753"/>
                  <a:pt x="84" y="10767"/>
                </a:cubicBezTo>
                <a:cubicBezTo>
                  <a:pt x="82" y="10781"/>
                  <a:pt x="84" y="10792"/>
                  <a:pt x="84" y="10807"/>
                </a:cubicBezTo>
                <a:cubicBezTo>
                  <a:pt x="84" y="10848"/>
                  <a:pt x="92" y="10894"/>
                  <a:pt x="111" y="10951"/>
                </a:cubicBezTo>
                <a:cubicBezTo>
                  <a:pt x="118" y="10970"/>
                  <a:pt x="123" y="10993"/>
                  <a:pt x="132" y="11016"/>
                </a:cubicBezTo>
                <a:cubicBezTo>
                  <a:pt x="141" y="11041"/>
                  <a:pt x="152" y="11062"/>
                  <a:pt x="159" y="11082"/>
                </a:cubicBezTo>
                <a:cubicBezTo>
                  <a:pt x="166" y="11102"/>
                  <a:pt x="169" y="11117"/>
                  <a:pt x="173" y="11134"/>
                </a:cubicBezTo>
                <a:cubicBezTo>
                  <a:pt x="185" y="11185"/>
                  <a:pt x="185" y="11227"/>
                  <a:pt x="173" y="11272"/>
                </a:cubicBezTo>
                <a:cubicBezTo>
                  <a:pt x="165" y="11302"/>
                  <a:pt x="152" y="11336"/>
                  <a:pt x="132" y="11377"/>
                </a:cubicBezTo>
                <a:cubicBezTo>
                  <a:pt x="122" y="11398"/>
                  <a:pt x="111" y="11417"/>
                  <a:pt x="97" y="11443"/>
                </a:cubicBezTo>
                <a:cubicBezTo>
                  <a:pt x="83" y="11469"/>
                  <a:pt x="67" y="11494"/>
                  <a:pt x="56" y="11515"/>
                </a:cubicBezTo>
                <a:cubicBezTo>
                  <a:pt x="35" y="11557"/>
                  <a:pt x="23" y="11595"/>
                  <a:pt x="15" y="11626"/>
                </a:cubicBezTo>
                <a:cubicBezTo>
                  <a:pt x="7" y="11658"/>
                  <a:pt x="3" y="11683"/>
                  <a:pt x="8" y="11718"/>
                </a:cubicBezTo>
                <a:cubicBezTo>
                  <a:pt x="14" y="11753"/>
                  <a:pt x="25" y="11790"/>
                  <a:pt x="43" y="11843"/>
                </a:cubicBezTo>
                <a:cubicBezTo>
                  <a:pt x="52" y="11869"/>
                  <a:pt x="65" y="11901"/>
                  <a:pt x="77" y="11934"/>
                </a:cubicBezTo>
                <a:lnTo>
                  <a:pt x="173" y="12203"/>
                </a:lnTo>
                <a:lnTo>
                  <a:pt x="15" y="12472"/>
                </a:lnTo>
                <a:cubicBezTo>
                  <a:pt x="25" y="12644"/>
                  <a:pt x="37" y="12812"/>
                  <a:pt x="50" y="12970"/>
                </a:cubicBezTo>
                <a:cubicBezTo>
                  <a:pt x="52" y="13005"/>
                  <a:pt x="53" y="13035"/>
                  <a:pt x="56" y="13069"/>
                </a:cubicBezTo>
                <a:cubicBezTo>
                  <a:pt x="72" y="13091"/>
                  <a:pt x="85" y="13115"/>
                  <a:pt x="97" y="13134"/>
                </a:cubicBezTo>
                <a:cubicBezTo>
                  <a:pt x="110" y="13154"/>
                  <a:pt x="123" y="13171"/>
                  <a:pt x="132" y="13187"/>
                </a:cubicBezTo>
                <a:cubicBezTo>
                  <a:pt x="132" y="13188"/>
                  <a:pt x="131" y="13192"/>
                  <a:pt x="132" y="13193"/>
                </a:cubicBezTo>
                <a:cubicBezTo>
                  <a:pt x="140" y="13209"/>
                  <a:pt x="153" y="13225"/>
                  <a:pt x="159" y="13239"/>
                </a:cubicBezTo>
                <a:cubicBezTo>
                  <a:pt x="165" y="13253"/>
                  <a:pt x="169" y="13266"/>
                  <a:pt x="173" y="13279"/>
                </a:cubicBezTo>
                <a:cubicBezTo>
                  <a:pt x="174" y="13281"/>
                  <a:pt x="179" y="13289"/>
                  <a:pt x="180" y="13292"/>
                </a:cubicBezTo>
                <a:cubicBezTo>
                  <a:pt x="183" y="13303"/>
                  <a:pt x="185" y="13314"/>
                  <a:pt x="187" y="13325"/>
                </a:cubicBezTo>
                <a:cubicBezTo>
                  <a:pt x="187" y="13328"/>
                  <a:pt x="186" y="13328"/>
                  <a:pt x="187" y="13331"/>
                </a:cubicBezTo>
                <a:cubicBezTo>
                  <a:pt x="188" y="13341"/>
                  <a:pt x="186" y="13354"/>
                  <a:pt x="187" y="13364"/>
                </a:cubicBezTo>
                <a:cubicBezTo>
                  <a:pt x="187" y="13367"/>
                  <a:pt x="187" y="13374"/>
                  <a:pt x="187" y="13377"/>
                </a:cubicBezTo>
                <a:cubicBezTo>
                  <a:pt x="186" y="13387"/>
                  <a:pt x="188" y="13393"/>
                  <a:pt x="187" y="13403"/>
                </a:cubicBezTo>
                <a:cubicBezTo>
                  <a:pt x="185" y="13417"/>
                  <a:pt x="183" y="13434"/>
                  <a:pt x="180" y="13449"/>
                </a:cubicBezTo>
                <a:cubicBezTo>
                  <a:pt x="169" y="13492"/>
                  <a:pt x="161" y="13538"/>
                  <a:pt x="152" y="13580"/>
                </a:cubicBezTo>
                <a:cubicBezTo>
                  <a:pt x="143" y="13623"/>
                  <a:pt x="135" y="13664"/>
                  <a:pt x="132" y="13685"/>
                </a:cubicBezTo>
                <a:cubicBezTo>
                  <a:pt x="131" y="13689"/>
                  <a:pt x="126" y="13693"/>
                  <a:pt x="125" y="13698"/>
                </a:cubicBezTo>
                <a:cubicBezTo>
                  <a:pt x="126" y="13703"/>
                  <a:pt x="124" y="13713"/>
                  <a:pt x="125" y="13718"/>
                </a:cubicBezTo>
                <a:cubicBezTo>
                  <a:pt x="144" y="13851"/>
                  <a:pt x="164" y="13965"/>
                  <a:pt x="187" y="14072"/>
                </a:cubicBezTo>
                <a:cubicBezTo>
                  <a:pt x="189" y="14083"/>
                  <a:pt x="191" y="14094"/>
                  <a:pt x="193" y="14105"/>
                </a:cubicBezTo>
                <a:cubicBezTo>
                  <a:pt x="212" y="14191"/>
                  <a:pt x="234" y="14269"/>
                  <a:pt x="255" y="14334"/>
                </a:cubicBezTo>
                <a:cubicBezTo>
                  <a:pt x="269" y="14378"/>
                  <a:pt x="281" y="14419"/>
                  <a:pt x="296" y="14452"/>
                </a:cubicBezTo>
                <a:cubicBezTo>
                  <a:pt x="297" y="14454"/>
                  <a:pt x="302" y="14451"/>
                  <a:pt x="303" y="14452"/>
                </a:cubicBezTo>
                <a:cubicBezTo>
                  <a:pt x="311" y="14458"/>
                  <a:pt x="315" y="14466"/>
                  <a:pt x="324" y="14472"/>
                </a:cubicBezTo>
                <a:lnTo>
                  <a:pt x="707" y="14748"/>
                </a:lnTo>
                <a:lnTo>
                  <a:pt x="707" y="15043"/>
                </a:lnTo>
                <a:cubicBezTo>
                  <a:pt x="707" y="15083"/>
                  <a:pt x="712" y="15123"/>
                  <a:pt x="714" y="15161"/>
                </a:cubicBezTo>
                <a:cubicBezTo>
                  <a:pt x="725" y="15206"/>
                  <a:pt x="756" y="15270"/>
                  <a:pt x="810" y="15351"/>
                </a:cubicBezTo>
                <a:cubicBezTo>
                  <a:pt x="838" y="15393"/>
                  <a:pt x="876" y="15440"/>
                  <a:pt x="913" y="15489"/>
                </a:cubicBezTo>
                <a:cubicBezTo>
                  <a:pt x="929" y="15496"/>
                  <a:pt x="943" y="15507"/>
                  <a:pt x="961" y="15515"/>
                </a:cubicBezTo>
                <a:cubicBezTo>
                  <a:pt x="985" y="15525"/>
                  <a:pt x="1010" y="15531"/>
                  <a:pt x="1036" y="15541"/>
                </a:cubicBezTo>
                <a:cubicBezTo>
                  <a:pt x="1077" y="15557"/>
                  <a:pt x="1113" y="15573"/>
                  <a:pt x="1145" y="15587"/>
                </a:cubicBezTo>
                <a:cubicBezTo>
                  <a:pt x="1211" y="15614"/>
                  <a:pt x="1265" y="15634"/>
                  <a:pt x="1303" y="15659"/>
                </a:cubicBezTo>
                <a:cubicBezTo>
                  <a:pt x="1306" y="15661"/>
                  <a:pt x="1307" y="15664"/>
                  <a:pt x="1310" y="15666"/>
                </a:cubicBezTo>
                <a:cubicBezTo>
                  <a:pt x="1317" y="15670"/>
                  <a:pt x="1324" y="15674"/>
                  <a:pt x="1330" y="15679"/>
                </a:cubicBezTo>
                <a:cubicBezTo>
                  <a:pt x="1339" y="15685"/>
                  <a:pt x="1344" y="15692"/>
                  <a:pt x="1351" y="15698"/>
                </a:cubicBezTo>
                <a:cubicBezTo>
                  <a:pt x="1358" y="15705"/>
                  <a:pt x="1366" y="15711"/>
                  <a:pt x="1372" y="15718"/>
                </a:cubicBezTo>
                <a:cubicBezTo>
                  <a:pt x="1401" y="15755"/>
                  <a:pt x="1419" y="15802"/>
                  <a:pt x="1433" y="15862"/>
                </a:cubicBezTo>
                <a:cubicBezTo>
                  <a:pt x="1439" y="15886"/>
                  <a:pt x="1442" y="15911"/>
                  <a:pt x="1447" y="15941"/>
                </a:cubicBezTo>
                <a:cubicBezTo>
                  <a:pt x="1452" y="15968"/>
                  <a:pt x="1455" y="15990"/>
                  <a:pt x="1461" y="16013"/>
                </a:cubicBezTo>
                <a:cubicBezTo>
                  <a:pt x="1466" y="16036"/>
                  <a:pt x="1474" y="16059"/>
                  <a:pt x="1481" y="16079"/>
                </a:cubicBezTo>
                <a:cubicBezTo>
                  <a:pt x="1488" y="16098"/>
                  <a:pt x="1499" y="16115"/>
                  <a:pt x="1509" y="16131"/>
                </a:cubicBezTo>
                <a:cubicBezTo>
                  <a:pt x="1513" y="16140"/>
                  <a:pt x="1517" y="16150"/>
                  <a:pt x="1522" y="16157"/>
                </a:cubicBezTo>
                <a:cubicBezTo>
                  <a:pt x="1528" y="16165"/>
                  <a:pt x="1536" y="16170"/>
                  <a:pt x="1543" y="16177"/>
                </a:cubicBezTo>
                <a:cubicBezTo>
                  <a:pt x="1556" y="16192"/>
                  <a:pt x="1566" y="16209"/>
                  <a:pt x="1584" y="16223"/>
                </a:cubicBezTo>
                <a:cubicBezTo>
                  <a:pt x="1594" y="16231"/>
                  <a:pt x="1607" y="16241"/>
                  <a:pt x="1618" y="16249"/>
                </a:cubicBezTo>
                <a:cubicBezTo>
                  <a:pt x="1627" y="16255"/>
                  <a:pt x="1636" y="16256"/>
                  <a:pt x="1646" y="16262"/>
                </a:cubicBezTo>
                <a:cubicBezTo>
                  <a:pt x="1690" y="16291"/>
                  <a:pt x="1747" y="16325"/>
                  <a:pt x="1817" y="16361"/>
                </a:cubicBezTo>
                <a:cubicBezTo>
                  <a:pt x="1897" y="16401"/>
                  <a:pt x="1956" y="16447"/>
                  <a:pt x="1995" y="16511"/>
                </a:cubicBezTo>
                <a:cubicBezTo>
                  <a:pt x="2011" y="16537"/>
                  <a:pt x="2018" y="16565"/>
                  <a:pt x="2029" y="16597"/>
                </a:cubicBezTo>
                <a:cubicBezTo>
                  <a:pt x="2035" y="16613"/>
                  <a:pt x="2045" y="16631"/>
                  <a:pt x="2050" y="16649"/>
                </a:cubicBezTo>
                <a:cubicBezTo>
                  <a:pt x="2059" y="16684"/>
                  <a:pt x="2069" y="16718"/>
                  <a:pt x="2084" y="16748"/>
                </a:cubicBezTo>
                <a:cubicBezTo>
                  <a:pt x="2098" y="16778"/>
                  <a:pt x="2111" y="16800"/>
                  <a:pt x="2132" y="16826"/>
                </a:cubicBezTo>
                <a:cubicBezTo>
                  <a:pt x="2152" y="16853"/>
                  <a:pt x="2180" y="16881"/>
                  <a:pt x="2207" y="16905"/>
                </a:cubicBezTo>
                <a:cubicBezTo>
                  <a:pt x="2215" y="16911"/>
                  <a:pt x="2220" y="16918"/>
                  <a:pt x="2228" y="16925"/>
                </a:cubicBezTo>
                <a:cubicBezTo>
                  <a:pt x="2234" y="16930"/>
                  <a:pt x="2241" y="16933"/>
                  <a:pt x="2248" y="16938"/>
                </a:cubicBezTo>
                <a:cubicBezTo>
                  <a:pt x="2264" y="16949"/>
                  <a:pt x="2285" y="16959"/>
                  <a:pt x="2303" y="16970"/>
                </a:cubicBezTo>
                <a:cubicBezTo>
                  <a:pt x="2346" y="16998"/>
                  <a:pt x="2378" y="17025"/>
                  <a:pt x="2406" y="17049"/>
                </a:cubicBezTo>
                <a:cubicBezTo>
                  <a:pt x="2420" y="17061"/>
                  <a:pt x="2436" y="17070"/>
                  <a:pt x="2447" y="17082"/>
                </a:cubicBezTo>
                <a:cubicBezTo>
                  <a:pt x="2458" y="17094"/>
                  <a:pt x="2466" y="17108"/>
                  <a:pt x="2474" y="17121"/>
                </a:cubicBezTo>
                <a:cubicBezTo>
                  <a:pt x="2483" y="17135"/>
                  <a:pt x="2488" y="17151"/>
                  <a:pt x="2495" y="17167"/>
                </a:cubicBezTo>
                <a:cubicBezTo>
                  <a:pt x="2501" y="17183"/>
                  <a:pt x="2504" y="17201"/>
                  <a:pt x="2509" y="17220"/>
                </a:cubicBezTo>
                <a:cubicBezTo>
                  <a:pt x="2519" y="17257"/>
                  <a:pt x="2528" y="17303"/>
                  <a:pt x="2536" y="17357"/>
                </a:cubicBezTo>
                <a:cubicBezTo>
                  <a:pt x="2537" y="17365"/>
                  <a:pt x="2542" y="17370"/>
                  <a:pt x="2543" y="17377"/>
                </a:cubicBezTo>
                <a:cubicBezTo>
                  <a:pt x="2618" y="17475"/>
                  <a:pt x="2691" y="17570"/>
                  <a:pt x="2755" y="17659"/>
                </a:cubicBezTo>
                <a:cubicBezTo>
                  <a:pt x="2778" y="17691"/>
                  <a:pt x="2795" y="17714"/>
                  <a:pt x="2817" y="17744"/>
                </a:cubicBezTo>
                <a:cubicBezTo>
                  <a:pt x="2985" y="17839"/>
                  <a:pt x="3034" y="17880"/>
                  <a:pt x="3063" y="18013"/>
                </a:cubicBezTo>
                <a:cubicBezTo>
                  <a:pt x="3068" y="18035"/>
                  <a:pt x="3073" y="18057"/>
                  <a:pt x="3077" y="18085"/>
                </a:cubicBezTo>
                <a:cubicBezTo>
                  <a:pt x="3081" y="18112"/>
                  <a:pt x="3087" y="18143"/>
                  <a:pt x="3091" y="18177"/>
                </a:cubicBezTo>
                <a:cubicBezTo>
                  <a:pt x="3091" y="18179"/>
                  <a:pt x="3091" y="18182"/>
                  <a:pt x="3091" y="18184"/>
                </a:cubicBezTo>
                <a:cubicBezTo>
                  <a:pt x="3113" y="18230"/>
                  <a:pt x="3124" y="18265"/>
                  <a:pt x="3125" y="18289"/>
                </a:cubicBezTo>
                <a:cubicBezTo>
                  <a:pt x="3126" y="18300"/>
                  <a:pt x="3129" y="18309"/>
                  <a:pt x="3132" y="18321"/>
                </a:cubicBezTo>
                <a:cubicBezTo>
                  <a:pt x="3146" y="18396"/>
                  <a:pt x="3197" y="18489"/>
                  <a:pt x="3269" y="18590"/>
                </a:cubicBezTo>
                <a:cubicBezTo>
                  <a:pt x="3279" y="18596"/>
                  <a:pt x="3291" y="18605"/>
                  <a:pt x="3303" y="18610"/>
                </a:cubicBezTo>
                <a:cubicBezTo>
                  <a:pt x="3322" y="18618"/>
                  <a:pt x="3335" y="18622"/>
                  <a:pt x="3358" y="18630"/>
                </a:cubicBezTo>
                <a:cubicBezTo>
                  <a:pt x="3391" y="18641"/>
                  <a:pt x="3431" y="18656"/>
                  <a:pt x="3474" y="18669"/>
                </a:cubicBezTo>
                <a:cubicBezTo>
                  <a:pt x="3548" y="18691"/>
                  <a:pt x="3607" y="18707"/>
                  <a:pt x="3652" y="18728"/>
                </a:cubicBezTo>
                <a:cubicBezTo>
                  <a:pt x="3675" y="18738"/>
                  <a:pt x="3689" y="18754"/>
                  <a:pt x="3707" y="18767"/>
                </a:cubicBezTo>
                <a:cubicBezTo>
                  <a:pt x="3716" y="18774"/>
                  <a:pt x="3726" y="18779"/>
                  <a:pt x="3735" y="18787"/>
                </a:cubicBezTo>
                <a:cubicBezTo>
                  <a:pt x="3751" y="18802"/>
                  <a:pt x="3768" y="18818"/>
                  <a:pt x="3783" y="18839"/>
                </a:cubicBezTo>
                <a:cubicBezTo>
                  <a:pt x="3804" y="18872"/>
                  <a:pt x="3823" y="18913"/>
                  <a:pt x="3844" y="18964"/>
                </a:cubicBezTo>
                <a:cubicBezTo>
                  <a:pt x="3873" y="19032"/>
                  <a:pt x="3906" y="19117"/>
                  <a:pt x="3947" y="19233"/>
                </a:cubicBezTo>
                <a:lnTo>
                  <a:pt x="3961" y="19285"/>
                </a:lnTo>
                <a:cubicBezTo>
                  <a:pt x="4006" y="19320"/>
                  <a:pt x="4053" y="19347"/>
                  <a:pt x="4098" y="19377"/>
                </a:cubicBezTo>
                <a:cubicBezTo>
                  <a:pt x="4138" y="19405"/>
                  <a:pt x="4175" y="19432"/>
                  <a:pt x="4214" y="19456"/>
                </a:cubicBezTo>
                <a:cubicBezTo>
                  <a:pt x="4332" y="19527"/>
                  <a:pt x="4447" y="19579"/>
                  <a:pt x="4536" y="19600"/>
                </a:cubicBezTo>
                <a:cubicBezTo>
                  <a:pt x="4551" y="19604"/>
                  <a:pt x="4563" y="19611"/>
                  <a:pt x="4577" y="19613"/>
                </a:cubicBezTo>
                <a:cubicBezTo>
                  <a:pt x="4591" y="19615"/>
                  <a:pt x="4606" y="19613"/>
                  <a:pt x="4618" y="19613"/>
                </a:cubicBezTo>
                <a:cubicBezTo>
                  <a:pt x="4633" y="19613"/>
                  <a:pt x="4644" y="19612"/>
                  <a:pt x="4659" y="19613"/>
                </a:cubicBezTo>
                <a:cubicBezTo>
                  <a:pt x="4674" y="19614"/>
                  <a:pt x="4692" y="19618"/>
                  <a:pt x="4707" y="19620"/>
                </a:cubicBezTo>
                <a:cubicBezTo>
                  <a:pt x="4765" y="19628"/>
                  <a:pt x="4825" y="19645"/>
                  <a:pt x="4885" y="19666"/>
                </a:cubicBezTo>
                <a:lnTo>
                  <a:pt x="5070" y="19672"/>
                </a:lnTo>
                <a:lnTo>
                  <a:pt x="5194" y="19823"/>
                </a:lnTo>
                <a:cubicBezTo>
                  <a:pt x="5238" y="19856"/>
                  <a:pt x="5278" y="19891"/>
                  <a:pt x="5310" y="19928"/>
                </a:cubicBezTo>
                <a:cubicBezTo>
                  <a:pt x="5348" y="19972"/>
                  <a:pt x="5395" y="20016"/>
                  <a:pt x="5440" y="20052"/>
                </a:cubicBezTo>
                <a:cubicBezTo>
                  <a:pt x="5486" y="20089"/>
                  <a:pt x="5530" y="20119"/>
                  <a:pt x="5577" y="20144"/>
                </a:cubicBezTo>
                <a:cubicBezTo>
                  <a:pt x="5594" y="20153"/>
                  <a:pt x="5609" y="20163"/>
                  <a:pt x="5625" y="20170"/>
                </a:cubicBezTo>
                <a:cubicBezTo>
                  <a:pt x="5687" y="20156"/>
                  <a:pt x="5772" y="20134"/>
                  <a:pt x="5858" y="20111"/>
                </a:cubicBezTo>
                <a:lnTo>
                  <a:pt x="6153" y="20039"/>
                </a:lnTo>
                <a:lnTo>
                  <a:pt x="6392" y="20223"/>
                </a:lnTo>
                <a:cubicBezTo>
                  <a:pt x="6428" y="20251"/>
                  <a:pt x="6455" y="20276"/>
                  <a:pt x="6481" y="20295"/>
                </a:cubicBezTo>
                <a:cubicBezTo>
                  <a:pt x="6509" y="20315"/>
                  <a:pt x="6535" y="20328"/>
                  <a:pt x="6557" y="20341"/>
                </a:cubicBezTo>
                <a:cubicBezTo>
                  <a:pt x="6599" y="20354"/>
                  <a:pt x="6641" y="20365"/>
                  <a:pt x="6694" y="20380"/>
                </a:cubicBezTo>
                <a:cubicBezTo>
                  <a:pt x="6716" y="20381"/>
                  <a:pt x="6741" y="20378"/>
                  <a:pt x="6769" y="20374"/>
                </a:cubicBezTo>
                <a:cubicBezTo>
                  <a:pt x="6798" y="20370"/>
                  <a:pt x="6833" y="20368"/>
                  <a:pt x="6872" y="20361"/>
                </a:cubicBezTo>
                <a:cubicBezTo>
                  <a:pt x="6926" y="20350"/>
                  <a:pt x="6971" y="20338"/>
                  <a:pt x="7009" y="20334"/>
                </a:cubicBezTo>
                <a:cubicBezTo>
                  <a:pt x="7046" y="20331"/>
                  <a:pt x="7075" y="20329"/>
                  <a:pt x="7105" y="20334"/>
                </a:cubicBezTo>
                <a:cubicBezTo>
                  <a:pt x="7163" y="20345"/>
                  <a:pt x="7211" y="20377"/>
                  <a:pt x="7290" y="20433"/>
                </a:cubicBezTo>
                <a:cubicBezTo>
                  <a:pt x="7304" y="20443"/>
                  <a:pt x="7322" y="20450"/>
                  <a:pt x="7338" y="20459"/>
                </a:cubicBezTo>
                <a:cubicBezTo>
                  <a:pt x="7368" y="20477"/>
                  <a:pt x="7401" y="20499"/>
                  <a:pt x="7433" y="20511"/>
                </a:cubicBezTo>
                <a:cubicBezTo>
                  <a:pt x="7466" y="20524"/>
                  <a:pt x="7495" y="20530"/>
                  <a:pt x="7529" y="20538"/>
                </a:cubicBezTo>
                <a:cubicBezTo>
                  <a:pt x="7547" y="20542"/>
                  <a:pt x="7566" y="20548"/>
                  <a:pt x="7584" y="20551"/>
                </a:cubicBezTo>
                <a:cubicBezTo>
                  <a:pt x="7620" y="20556"/>
                  <a:pt x="7656" y="20557"/>
                  <a:pt x="7694" y="20557"/>
                </a:cubicBezTo>
                <a:cubicBezTo>
                  <a:pt x="7717" y="20557"/>
                  <a:pt x="7735" y="20556"/>
                  <a:pt x="7755" y="20557"/>
                </a:cubicBezTo>
                <a:cubicBezTo>
                  <a:pt x="7776" y="20559"/>
                  <a:pt x="7799" y="20561"/>
                  <a:pt x="7817" y="20564"/>
                </a:cubicBezTo>
                <a:cubicBezTo>
                  <a:pt x="7923" y="20580"/>
                  <a:pt x="7987" y="20630"/>
                  <a:pt x="8105" y="20748"/>
                </a:cubicBezTo>
                <a:cubicBezTo>
                  <a:pt x="8112" y="20755"/>
                  <a:pt x="8119" y="20761"/>
                  <a:pt x="8125" y="20767"/>
                </a:cubicBezTo>
                <a:cubicBezTo>
                  <a:pt x="8216" y="20794"/>
                  <a:pt x="8305" y="20818"/>
                  <a:pt x="8386" y="20846"/>
                </a:cubicBezTo>
                <a:cubicBezTo>
                  <a:pt x="8446" y="20866"/>
                  <a:pt x="8504" y="20885"/>
                  <a:pt x="8557" y="20905"/>
                </a:cubicBezTo>
                <a:cubicBezTo>
                  <a:pt x="8559" y="20906"/>
                  <a:pt x="8562" y="20911"/>
                  <a:pt x="8564" y="20911"/>
                </a:cubicBezTo>
                <a:cubicBezTo>
                  <a:pt x="8569" y="20911"/>
                  <a:pt x="8571" y="20905"/>
                  <a:pt x="8577" y="20905"/>
                </a:cubicBezTo>
                <a:cubicBezTo>
                  <a:pt x="8646" y="20898"/>
                  <a:pt x="8698" y="20898"/>
                  <a:pt x="8742" y="20898"/>
                </a:cubicBezTo>
                <a:cubicBezTo>
                  <a:pt x="8775" y="20899"/>
                  <a:pt x="8805" y="20904"/>
                  <a:pt x="8831" y="20911"/>
                </a:cubicBezTo>
                <a:cubicBezTo>
                  <a:pt x="8845" y="20916"/>
                  <a:pt x="8858" y="20917"/>
                  <a:pt x="8872" y="20925"/>
                </a:cubicBezTo>
                <a:cubicBezTo>
                  <a:pt x="8875" y="20926"/>
                  <a:pt x="8876" y="20930"/>
                  <a:pt x="8879" y="20931"/>
                </a:cubicBezTo>
                <a:cubicBezTo>
                  <a:pt x="8887" y="20936"/>
                  <a:pt x="8897" y="20938"/>
                  <a:pt x="8906" y="20944"/>
                </a:cubicBezTo>
                <a:cubicBezTo>
                  <a:pt x="8942" y="20968"/>
                  <a:pt x="8979" y="21002"/>
                  <a:pt x="9029" y="21049"/>
                </a:cubicBezTo>
                <a:cubicBezTo>
                  <a:pt x="9055" y="21073"/>
                  <a:pt x="9087" y="21104"/>
                  <a:pt x="9119" y="21134"/>
                </a:cubicBezTo>
                <a:lnTo>
                  <a:pt x="9242" y="21252"/>
                </a:lnTo>
                <a:cubicBezTo>
                  <a:pt x="9253" y="21255"/>
                  <a:pt x="9265" y="21257"/>
                  <a:pt x="9276" y="21259"/>
                </a:cubicBezTo>
                <a:cubicBezTo>
                  <a:pt x="9282" y="21260"/>
                  <a:pt x="9284" y="21264"/>
                  <a:pt x="9290" y="21266"/>
                </a:cubicBezTo>
                <a:cubicBezTo>
                  <a:pt x="9346" y="21276"/>
                  <a:pt x="9407" y="21281"/>
                  <a:pt x="9468" y="21285"/>
                </a:cubicBezTo>
                <a:cubicBezTo>
                  <a:pt x="9472" y="21286"/>
                  <a:pt x="9471" y="21285"/>
                  <a:pt x="9475" y="21285"/>
                </a:cubicBezTo>
                <a:cubicBezTo>
                  <a:pt x="9510" y="21288"/>
                  <a:pt x="9548" y="21292"/>
                  <a:pt x="9584" y="21292"/>
                </a:cubicBezTo>
                <a:cubicBezTo>
                  <a:pt x="9617" y="21292"/>
                  <a:pt x="9654" y="21296"/>
                  <a:pt x="9687" y="21298"/>
                </a:cubicBezTo>
                <a:cubicBezTo>
                  <a:pt x="9722" y="21289"/>
                  <a:pt x="9753" y="21279"/>
                  <a:pt x="9783" y="21272"/>
                </a:cubicBezTo>
                <a:cubicBezTo>
                  <a:pt x="9789" y="21271"/>
                  <a:pt x="9798" y="21267"/>
                  <a:pt x="9803" y="21266"/>
                </a:cubicBezTo>
                <a:cubicBezTo>
                  <a:pt x="9965" y="21233"/>
                  <a:pt x="10066" y="21246"/>
                  <a:pt x="10214" y="21331"/>
                </a:cubicBezTo>
                <a:cubicBezTo>
                  <a:pt x="10222" y="21336"/>
                  <a:pt x="10229" y="21340"/>
                  <a:pt x="10235" y="21344"/>
                </a:cubicBezTo>
                <a:cubicBezTo>
                  <a:pt x="10260" y="21359"/>
                  <a:pt x="10289" y="21378"/>
                  <a:pt x="10317" y="21397"/>
                </a:cubicBezTo>
                <a:cubicBezTo>
                  <a:pt x="10353" y="21420"/>
                  <a:pt x="10391" y="21445"/>
                  <a:pt x="10434" y="21475"/>
                </a:cubicBezTo>
                <a:lnTo>
                  <a:pt x="10577" y="21574"/>
                </a:lnTo>
                <a:cubicBezTo>
                  <a:pt x="10641" y="21581"/>
                  <a:pt x="10710" y="21593"/>
                  <a:pt x="10790" y="21600"/>
                </a:cubicBezTo>
                <a:cubicBezTo>
                  <a:pt x="10873" y="21593"/>
                  <a:pt x="10951" y="21581"/>
                  <a:pt x="11016" y="21574"/>
                </a:cubicBezTo>
                <a:cubicBezTo>
                  <a:pt x="11048" y="21570"/>
                  <a:pt x="11071" y="21571"/>
                  <a:pt x="11098" y="21567"/>
                </a:cubicBezTo>
                <a:cubicBezTo>
                  <a:pt x="11125" y="21544"/>
                  <a:pt x="11152" y="21516"/>
                  <a:pt x="11187" y="21489"/>
                </a:cubicBezTo>
                <a:cubicBezTo>
                  <a:pt x="11222" y="21461"/>
                  <a:pt x="11263" y="21432"/>
                  <a:pt x="11304" y="21403"/>
                </a:cubicBezTo>
                <a:lnTo>
                  <a:pt x="11598" y="21193"/>
                </a:lnTo>
                <a:lnTo>
                  <a:pt x="11941" y="21279"/>
                </a:lnTo>
                <a:lnTo>
                  <a:pt x="11982" y="21292"/>
                </a:lnTo>
                <a:cubicBezTo>
                  <a:pt x="11987" y="21292"/>
                  <a:pt x="11990" y="21292"/>
                  <a:pt x="11995" y="21292"/>
                </a:cubicBezTo>
                <a:cubicBezTo>
                  <a:pt x="12031" y="21292"/>
                  <a:pt x="12069" y="21288"/>
                  <a:pt x="12105" y="21285"/>
                </a:cubicBezTo>
                <a:cubicBezTo>
                  <a:pt x="12212" y="21278"/>
                  <a:pt x="12312" y="21265"/>
                  <a:pt x="12400" y="21239"/>
                </a:cubicBezTo>
                <a:cubicBezTo>
                  <a:pt x="12401" y="21239"/>
                  <a:pt x="12405" y="21233"/>
                  <a:pt x="12406" y="21233"/>
                </a:cubicBezTo>
                <a:lnTo>
                  <a:pt x="12516" y="21115"/>
                </a:lnTo>
                <a:lnTo>
                  <a:pt x="12742" y="20859"/>
                </a:lnTo>
                <a:lnTo>
                  <a:pt x="13016" y="20898"/>
                </a:lnTo>
                <a:cubicBezTo>
                  <a:pt x="13029" y="20900"/>
                  <a:pt x="13038" y="20897"/>
                  <a:pt x="13050" y="20898"/>
                </a:cubicBezTo>
                <a:cubicBezTo>
                  <a:pt x="13113" y="20876"/>
                  <a:pt x="13177" y="20855"/>
                  <a:pt x="13249" y="20833"/>
                </a:cubicBezTo>
                <a:cubicBezTo>
                  <a:pt x="13309" y="20814"/>
                  <a:pt x="13375" y="20792"/>
                  <a:pt x="13441" y="20774"/>
                </a:cubicBezTo>
                <a:cubicBezTo>
                  <a:pt x="13452" y="20763"/>
                  <a:pt x="13463" y="20753"/>
                  <a:pt x="13475" y="20741"/>
                </a:cubicBezTo>
                <a:cubicBezTo>
                  <a:pt x="13595" y="20623"/>
                  <a:pt x="13658" y="20579"/>
                  <a:pt x="13769" y="20564"/>
                </a:cubicBezTo>
                <a:cubicBezTo>
                  <a:pt x="13807" y="20559"/>
                  <a:pt x="13849" y="20557"/>
                  <a:pt x="13900" y="20557"/>
                </a:cubicBezTo>
                <a:cubicBezTo>
                  <a:pt x="13940" y="20557"/>
                  <a:pt x="13980" y="20555"/>
                  <a:pt x="14016" y="20551"/>
                </a:cubicBezTo>
                <a:cubicBezTo>
                  <a:pt x="14037" y="20548"/>
                  <a:pt x="14058" y="20542"/>
                  <a:pt x="14078" y="20538"/>
                </a:cubicBezTo>
                <a:cubicBezTo>
                  <a:pt x="14113" y="20530"/>
                  <a:pt x="14141" y="20525"/>
                  <a:pt x="14174" y="20511"/>
                </a:cubicBezTo>
                <a:cubicBezTo>
                  <a:pt x="14190" y="20505"/>
                  <a:pt x="14206" y="20494"/>
                  <a:pt x="14222" y="20485"/>
                </a:cubicBezTo>
                <a:cubicBezTo>
                  <a:pt x="14253" y="20469"/>
                  <a:pt x="14285" y="20450"/>
                  <a:pt x="14317" y="20426"/>
                </a:cubicBezTo>
                <a:cubicBezTo>
                  <a:pt x="14438" y="20339"/>
                  <a:pt x="14496" y="20312"/>
                  <a:pt x="14612" y="20321"/>
                </a:cubicBezTo>
                <a:cubicBezTo>
                  <a:pt x="14651" y="20324"/>
                  <a:pt x="14699" y="20331"/>
                  <a:pt x="14756" y="20341"/>
                </a:cubicBezTo>
                <a:cubicBezTo>
                  <a:pt x="14865" y="20360"/>
                  <a:pt x="14924" y="20366"/>
                  <a:pt x="14982" y="20354"/>
                </a:cubicBezTo>
                <a:cubicBezTo>
                  <a:pt x="15010" y="20344"/>
                  <a:pt x="15032" y="20337"/>
                  <a:pt x="15057" y="20328"/>
                </a:cubicBezTo>
                <a:cubicBezTo>
                  <a:pt x="15077" y="20317"/>
                  <a:pt x="15097" y="20304"/>
                  <a:pt x="15119" y="20289"/>
                </a:cubicBezTo>
                <a:cubicBezTo>
                  <a:pt x="15126" y="20284"/>
                  <a:pt x="15132" y="20281"/>
                  <a:pt x="15139" y="20275"/>
                </a:cubicBezTo>
                <a:cubicBezTo>
                  <a:pt x="15165" y="20256"/>
                  <a:pt x="15195" y="20231"/>
                  <a:pt x="15228" y="20203"/>
                </a:cubicBezTo>
                <a:lnTo>
                  <a:pt x="15454" y="20020"/>
                </a:lnTo>
                <a:lnTo>
                  <a:pt x="15776" y="20098"/>
                </a:lnTo>
                <a:lnTo>
                  <a:pt x="16050" y="20164"/>
                </a:lnTo>
                <a:cubicBezTo>
                  <a:pt x="16076" y="20161"/>
                  <a:pt x="16102" y="20159"/>
                  <a:pt x="16126" y="20151"/>
                </a:cubicBezTo>
                <a:lnTo>
                  <a:pt x="16338" y="19915"/>
                </a:lnTo>
                <a:lnTo>
                  <a:pt x="16571" y="19659"/>
                </a:lnTo>
                <a:lnTo>
                  <a:pt x="16804" y="19639"/>
                </a:lnTo>
                <a:cubicBezTo>
                  <a:pt x="16806" y="19639"/>
                  <a:pt x="16809" y="19640"/>
                  <a:pt x="16811" y="19639"/>
                </a:cubicBezTo>
                <a:cubicBezTo>
                  <a:pt x="16848" y="19631"/>
                  <a:pt x="16889" y="19624"/>
                  <a:pt x="16927" y="19620"/>
                </a:cubicBezTo>
                <a:cubicBezTo>
                  <a:pt x="16966" y="19615"/>
                  <a:pt x="17005" y="19613"/>
                  <a:pt x="17044" y="19613"/>
                </a:cubicBezTo>
                <a:cubicBezTo>
                  <a:pt x="17161" y="19613"/>
                  <a:pt x="17261" y="19602"/>
                  <a:pt x="17338" y="19580"/>
                </a:cubicBezTo>
                <a:cubicBezTo>
                  <a:pt x="17440" y="19552"/>
                  <a:pt x="17499" y="19508"/>
                  <a:pt x="17496" y="19456"/>
                </a:cubicBezTo>
                <a:cubicBezTo>
                  <a:pt x="17495" y="19443"/>
                  <a:pt x="17491" y="19430"/>
                  <a:pt x="17482" y="19416"/>
                </a:cubicBezTo>
                <a:cubicBezTo>
                  <a:pt x="17473" y="19403"/>
                  <a:pt x="17464" y="19386"/>
                  <a:pt x="17461" y="19370"/>
                </a:cubicBezTo>
                <a:cubicBezTo>
                  <a:pt x="17460" y="19363"/>
                  <a:pt x="17461" y="19353"/>
                  <a:pt x="17461" y="19344"/>
                </a:cubicBezTo>
                <a:cubicBezTo>
                  <a:pt x="17462" y="19336"/>
                  <a:pt x="17467" y="19327"/>
                  <a:pt x="17468" y="19318"/>
                </a:cubicBezTo>
                <a:cubicBezTo>
                  <a:pt x="17471" y="19301"/>
                  <a:pt x="17473" y="19284"/>
                  <a:pt x="17482" y="19266"/>
                </a:cubicBezTo>
                <a:cubicBezTo>
                  <a:pt x="17486" y="19256"/>
                  <a:pt x="17490" y="19249"/>
                  <a:pt x="17496" y="19239"/>
                </a:cubicBezTo>
                <a:cubicBezTo>
                  <a:pt x="17512" y="19211"/>
                  <a:pt x="17537" y="19182"/>
                  <a:pt x="17564" y="19154"/>
                </a:cubicBezTo>
                <a:cubicBezTo>
                  <a:pt x="17610" y="19107"/>
                  <a:pt x="17672" y="19057"/>
                  <a:pt x="17742" y="19016"/>
                </a:cubicBezTo>
                <a:lnTo>
                  <a:pt x="17838" y="18748"/>
                </a:lnTo>
                <a:lnTo>
                  <a:pt x="18160" y="18636"/>
                </a:lnTo>
                <a:lnTo>
                  <a:pt x="18181" y="18630"/>
                </a:lnTo>
                <a:cubicBezTo>
                  <a:pt x="18222" y="18584"/>
                  <a:pt x="18268" y="18537"/>
                  <a:pt x="18311" y="18485"/>
                </a:cubicBezTo>
                <a:cubicBezTo>
                  <a:pt x="18365" y="18421"/>
                  <a:pt x="18419" y="18354"/>
                  <a:pt x="18475" y="18282"/>
                </a:cubicBezTo>
                <a:cubicBezTo>
                  <a:pt x="18485" y="18270"/>
                  <a:pt x="18493" y="18255"/>
                  <a:pt x="18503" y="18243"/>
                </a:cubicBezTo>
                <a:lnTo>
                  <a:pt x="18503" y="18203"/>
                </a:lnTo>
                <a:cubicBezTo>
                  <a:pt x="18517" y="17918"/>
                  <a:pt x="18536" y="17868"/>
                  <a:pt x="18667" y="17790"/>
                </a:cubicBezTo>
                <a:cubicBezTo>
                  <a:pt x="18707" y="17766"/>
                  <a:pt x="18743" y="17747"/>
                  <a:pt x="18777" y="17725"/>
                </a:cubicBezTo>
                <a:cubicBezTo>
                  <a:pt x="18784" y="17720"/>
                  <a:pt x="18790" y="17716"/>
                  <a:pt x="18797" y="17711"/>
                </a:cubicBezTo>
                <a:cubicBezTo>
                  <a:pt x="18823" y="17694"/>
                  <a:pt x="18851" y="17676"/>
                  <a:pt x="18872" y="17659"/>
                </a:cubicBezTo>
                <a:cubicBezTo>
                  <a:pt x="18884" y="17650"/>
                  <a:pt x="18896" y="17642"/>
                  <a:pt x="18907" y="17633"/>
                </a:cubicBezTo>
                <a:cubicBezTo>
                  <a:pt x="18912" y="17629"/>
                  <a:pt x="18916" y="17624"/>
                  <a:pt x="18920" y="17620"/>
                </a:cubicBezTo>
                <a:cubicBezTo>
                  <a:pt x="18922" y="17618"/>
                  <a:pt x="18919" y="17614"/>
                  <a:pt x="18920" y="17613"/>
                </a:cubicBezTo>
                <a:cubicBezTo>
                  <a:pt x="18934" y="17601"/>
                  <a:pt x="18950" y="17586"/>
                  <a:pt x="18962" y="17574"/>
                </a:cubicBezTo>
                <a:cubicBezTo>
                  <a:pt x="18968" y="17566"/>
                  <a:pt x="18976" y="17561"/>
                  <a:pt x="18982" y="17554"/>
                </a:cubicBezTo>
                <a:cubicBezTo>
                  <a:pt x="18992" y="17543"/>
                  <a:pt x="19002" y="17533"/>
                  <a:pt x="19009" y="17521"/>
                </a:cubicBezTo>
                <a:cubicBezTo>
                  <a:pt x="19014" y="17515"/>
                  <a:pt x="19013" y="17513"/>
                  <a:pt x="19016" y="17508"/>
                </a:cubicBezTo>
                <a:cubicBezTo>
                  <a:pt x="19025" y="17495"/>
                  <a:pt x="19031" y="17482"/>
                  <a:pt x="19037" y="17469"/>
                </a:cubicBezTo>
                <a:cubicBezTo>
                  <a:pt x="19048" y="17445"/>
                  <a:pt x="19053" y="17421"/>
                  <a:pt x="19057" y="17397"/>
                </a:cubicBezTo>
                <a:cubicBezTo>
                  <a:pt x="19058" y="17395"/>
                  <a:pt x="19064" y="17392"/>
                  <a:pt x="19064" y="17390"/>
                </a:cubicBezTo>
                <a:cubicBezTo>
                  <a:pt x="19066" y="17378"/>
                  <a:pt x="19064" y="17363"/>
                  <a:pt x="19064" y="17351"/>
                </a:cubicBezTo>
                <a:cubicBezTo>
                  <a:pt x="19064" y="17270"/>
                  <a:pt x="19073" y="17213"/>
                  <a:pt x="19092" y="17161"/>
                </a:cubicBezTo>
                <a:cubicBezTo>
                  <a:pt x="19104" y="17126"/>
                  <a:pt x="19122" y="17091"/>
                  <a:pt x="19146" y="17062"/>
                </a:cubicBezTo>
                <a:cubicBezTo>
                  <a:pt x="19183" y="17020"/>
                  <a:pt x="19231" y="16981"/>
                  <a:pt x="19304" y="16938"/>
                </a:cubicBezTo>
                <a:cubicBezTo>
                  <a:pt x="19349" y="16911"/>
                  <a:pt x="19394" y="16882"/>
                  <a:pt x="19427" y="16846"/>
                </a:cubicBezTo>
                <a:cubicBezTo>
                  <a:pt x="19439" y="16834"/>
                  <a:pt x="19445" y="16820"/>
                  <a:pt x="19455" y="16807"/>
                </a:cubicBezTo>
                <a:cubicBezTo>
                  <a:pt x="19465" y="16794"/>
                  <a:pt x="19473" y="16781"/>
                  <a:pt x="19482" y="16767"/>
                </a:cubicBezTo>
                <a:cubicBezTo>
                  <a:pt x="19491" y="16753"/>
                  <a:pt x="19502" y="16743"/>
                  <a:pt x="19509" y="16728"/>
                </a:cubicBezTo>
                <a:cubicBezTo>
                  <a:pt x="19525" y="16698"/>
                  <a:pt x="19540" y="16664"/>
                  <a:pt x="19551" y="16630"/>
                </a:cubicBezTo>
                <a:cubicBezTo>
                  <a:pt x="19563" y="16590"/>
                  <a:pt x="19576" y="16556"/>
                  <a:pt x="19592" y="16525"/>
                </a:cubicBezTo>
                <a:cubicBezTo>
                  <a:pt x="19608" y="16494"/>
                  <a:pt x="19624" y="16465"/>
                  <a:pt x="19646" y="16439"/>
                </a:cubicBezTo>
                <a:cubicBezTo>
                  <a:pt x="19669" y="16414"/>
                  <a:pt x="19697" y="16390"/>
                  <a:pt x="19729" y="16367"/>
                </a:cubicBezTo>
                <a:cubicBezTo>
                  <a:pt x="19760" y="16344"/>
                  <a:pt x="19801" y="16325"/>
                  <a:pt x="19845" y="16302"/>
                </a:cubicBezTo>
                <a:cubicBezTo>
                  <a:pt x="19889" y="16278"/>
                  <a:pt x="19923" y="16252"/>
                  <a:pt x="19955" y="16230"/>
                </a:cubicBezTo>
                <a:cubicBezTo>
                  <a:pt x="19980" y="16200"/>
                  <a:pt x="20006" y="16172"/>
                  <a:pt x="20030" y="16144"/>
                </a:cubicBezTo>
                <a:cubicBezTo>
                  <a:pt x="20053" y="16118"/>
                  <a:pt x="20070" y="16096"/>
                  <a:pt x="20092" y="16072"/>
                </a:cubicBezTo>
                <a:cubicBezTo>
                  <a:pt x="20103" y="16051"/>
                  <a:pt x="20116" y="16032"/>
                  <a:pt x="20126" y="16007"/>
                </a:cubicBezTo>
                <a:cubicBezTo>
                  <a:pt x="20127" y="16005"/>
                  <a:pt x="20126" y="16000"/>
                  <a:pt x="20126" y="16000"/>
                </a:cubicBezTo>
                <a:cubicBezTo>
                  <a:pt x="20136" y="15974"/>
                  <a:pt x="20143" y="15947"/>
                  <a:pt x="20153" y="15915"/>
                </a:cubicBezTo>
                <a:cubicBezTo>
                  <a:pt x="20163" y="15885"/>
                  <a:pt x="20179" y="15860"/>
                  <a:pt x="20188" y="15836"/>
                </a:cubicBezTo>
                <a:cubicBezTo>
                  <a:pt x="20215" y="15763"/>
                  <a:pt x="20236" y="15713"/>
                  <a:pt x="20277" y="15672"/>
                </a:cubicBezTo>
                <a:cubicBezTo>
                  <a:pt x="20331" y="15617"/>
                  <a:pt x="20412" y="15574"/>
                  <a:pt x="20557" y="15508"/>
                </a:cubicBezTo>
                <a:lnTo>
                  <a:pt x="20694" y="15449"/>
                </a:lnTo>
                <a:cubicBezTo>
                  <a:pt x="20804" y="15313"/>
                  <a:pt x="20873" y="15194"/>
                  <a:pt x="20873" y="15134"/>
                </a:cubicBezTo>
                <a:lnTo>
                  <a:pt x="20873" y="15049"/>
                </a:lnTo>
                <a:lnTo>
                  <a:pt x="20873" y="14741"/>
                </a:lnTo>
                <a:lnTo>
                  <a:pt x="21256" y="14446"/>
                </a:lnTo>
                <a:cubicBezTo>
                  <a:pt x="21277" y="14430"/>
                  <a:pt x="21291" y="14415"/>
                  <a:pt x="21311" y="14400"/>
                </a:cubicBezTo>
                <a:cubicBezTo>
                  <a:pt x="21315" y="14391"/>
                  <a:pt x="21321" y="14384"/>
                  <a:pt x="21325" y="14374"/>
                </a:cubicBezTo>
                <a:cubicBezTo>
                  <a:pt x="21337" y="14339"/>
                  <a:pt x="21347" y="14298"/>
                  <a:pt x="21359" y="14256"/>
                </a:cubicBezTo>
                <a:cubicBezTo>
                  <a:pt x="21360" y="14251"/>
                  <a:pt x="21364" y="14248"/>
                  <a:pt x="21366" y="14243"/>
                </a:cubicBezTo>
                <a:cubicBezTo>
                  <a:pt x="21379" y="14194"/>
                  <a:pt x="21395" y="14142"/>
                  <a:pt x="21407" y="14085"/>
                </a:cubicBezTo>
                <a:cubicBezTo>
                  <a:pt x="21409" y="14076"/>
                  <a:pt x="21405" y="14068"/>
                  <a:pt x="21407" y="14059"/>
                </a:cubicBezTo>
                <a:cubicBezTo>
                  <a:pt x="21433" y="13930"/>
                  <a:pt x="21461" y="13778"/>
                  <a:pt x="21482" y="13613"/>
                </a:cubicBezTo>
                <a:cubicBezTo>
                  <a:pt x="21467" y="13565"/>
                  <a:pt x="21453" y="13519"/>
                  <a:pt x="21441" y="13475"/>
                </a:cubicBezTo>
                <a:cubicBezTo>
                  <a:pt x="21418" y="13390"/>
                  <a:pt x="21403" y="13314"/>
                  <a:pt x="21400" y="13266"/>
                </a:cubicBezTo>
                <a:cubicBezTo>
                  <a:pt x="21400" y="13263"/>
                  <a:pt x="21400" y="13261"/>
                  <a:pt x="21400" y="13259"/>
                </a:cubicBezTo>
                <a:cubicBezTo>
                  <a:pt x="21400" y="13250"/>
                  <a:pt x="21393" y="13246"/>
                  <a:pt x="21393" y="13239"/>
                </a:cubicBezTo>
                <a:cubicBezTo>
                  <a:pt x="21394" y="13230"/>
                  <a:pt x="21398" y="13218"/>
                  <a:pt x="21400" y="13213"/>
                </a:cubicBezTo>
                <a:cubicBezTo>
                  <a:pt x="21410" y="13191"/>
                  <a:pt x="21422" y="13169"/>
                  <a:pt x="21427" y="13148"/>
                </a:cubicBezTo>
                <a:cubicBezTo>
                  <a:pt x="21432" y="13126"/>
                  <a:pt x="21430" y="13106"/>
                  <a:pt x="21427" y="13095"/>
                </a:cubicBezTo>
                <a:cubicBezTo>
                  <a:pt x="21422" y="13073"/>
                  <a:pt x="21456" y="13040"/>
                  <a:pt x="21503" y="13023"/>
                </a:cubicBezTo>
                <a:cubicBezTo>
                  <a:pt x="21508" y="13021"/>
                  <a:pt x="21517" y="13014"/>
                  <a:pt x="21523" y="13010"/>
                </a:cubicBezTo>
                <a:cubicBezTo>
                  <a:pt x="21529" y="13006"/>
                  <a:pt x="21531" y="13008"/>
                  <a:pt x="21537" y="13003"/>
                </a:cubicBezTo>
                <a:cubicBezTo>
                  <a:pt x="21538" y="12986"/>
                  <a:pt x="21543" y="12968"/>
                  <a:pt x="21544" y="12951"/>
                </a:cubicBezTo>
                <a:cubicBezTo>
                  <a:pt x="21551" y="12860"/>
                  <a:pt x="21559" y="12765"/>
                  <a:pt x="21564" y="12669"/>
                </a:cubicBezTo>
                <a:cubicBezTo>
                  <a:pt x="21569" y="12591"/>
                  <a:pt x="21574" y="12507"/>
                  <a:pt x="21578" y="12426"/>
                </a:cubicBezTo>
                <a:lnTo>
                  <a:pt x="21407" y="12170"/>
                </a:lnTo>
                <a:lnTo>
                  <a:pt x="21510" y="11902"/>
                </a:lnTo>
                <a:cubicBezTo>
                  <a:pt x="21522" y="11869"/>
                  <a:pt x="21528" y="11842"/>
                  <a:pt x="21537" y="11816"/>
                </a:cubicBezTo>
                <a:cubicBezTo>
                  <a:pt x="21546" y="11791"/>
                  <a:pt x="21558" y="11771"/>
                  <a:pt x="21564" y="11751"/>
                </a:cubicBezTo>
                <a:cubicBezTo>
                  <a:pt x="21570" y="11730"/>
                  <a:pt x="21575" y="11709"/>
                  <a:pt x="21578" y="11692"/>
                </a:cubicBezTo>
                <a:cubicBezTo>
                  <a:pt x="21581" y="11675"/>
                  <a:pt x="21579" y="11662"/>
                  <a:pt x="21578" y="11646"/>
                </a:cubicBezTo>
                <a:cubicBezTo>
                  <a:pt x="21576" y="11583"/>
                  <a:pt x="21548" y="11519"/>
                  <a:pt x="21489" y="11403"/>
                </a:cubicBezTo>
                <a:cubicBezTo>
                  <a:pt x="21407" y="11242"/>
                  <a:pt x="21382" y="11185"/>
                  <a:pt x="21407" y="11095"/>
                </a:cubicBezTo>
                <a:cubicBezTo>
                  <a:pt x="21408" y="11091"/>
                  <a:pt x="21413" y="11086"/>
                  <a:pt x="21414" y="11082"/>
                </a:cubicBezTo>
                <a:cubicBezTo>
                  <a:pt x="21422" y="11055"/>
                  <a:pt x="21432" y="11027"/>
                  <a:pt x="21448" y="10990"/>
                </a:cubicBezTo>
                <a:cubicBezTo>
                  <a:pt x="21457" y="10970"/>
                  <a:pt x="21462" y="10955"/>
                  <a:pt x="21468" y="10938"/>
                </a:cubicBezTo>
                <a:cubicBezTo>
                  <a:pt x="21488" y="10888"/>
                  <a:pt x="21502" y="10847"/>
                  <a:pt x="21503" y="10807"/>
                </a:cubicBezTo>
                <a:cubicBezTo>
                  <a:pt x="21503" y="10806"/>
                  <a:pt x="21503" y="10801"/>
                  <a:pt x="21503" y="10800"/>
                </a:cubicBezTo>
                <a:cubicBezTo>
                  <a:pt x="21502" y="10773"/>
                  <a:pt x="21497" y="10741"/>
                  <a:pt x="21489" y="10708"/>
                </a:cubicBezTo>
                <a:cubicBezTo>
                  <a:pt x="21480" y="10675"/>
                  <a:pt x="21465" y="10637"/>
                  <a:pt x="21448" y="10590"/>
                </a:cubicBezTo>
                <a:cubicBezTo>
                  <a:pt x="21429" y="10540"/>
                  <a:pt x="21415" y="10500"/>
                  <a:pt x="21407" y="10466"/>
                </a:cubicBezTo>
                <a:cubicBezTo>
                  <a:pt x="21398" y="10431"/>
                  <a:pt x="21397" y="10404"/>
                  <a:pt x="21400" y="10374"/>
                </a:cubicBezTo>
                <a:cubicBezTo>
                  <a:pt x="21403" y="10344"/>
                  <a:pt x="21413" y="10312"/>
                  <a:pt x="21427" y="10275"/>
                </a:cubicBezTo>
                <a:cubicBezTo>
                  <a:pt x="21442" y="10239"/>
                  <a:pt x="21461" y="10199"/>
                  <a:pt x="21489" y="10144"/>
                </a:cubicBezTo>
                <a:lnTo>
                  <a:pt x="21599" y="9921"/>
                </a:lnTo>
                <a:cubicBezTo>
                  <a:pt x="21598" y="9909"/>
                  <a:pt x="21599" y="9901"/>
                  <a:pt x="21599" y="9889"/>
                </a:cubicBezTo>
                <a:lnTo>
                  <a:pt x="21496" y="9652"/>
                </a:lnTo>
                <a:cubicBezTo>
                  <a:pt x="21465" y="9581"/>
                  <a:pt x="21441" y="9510"/>
                  <a:pt x="21427" y="9456"/>
                </a:cubicBezTo>
                <a:cubicBezTo>
                  <a:pt x="21414" y="9401"/>
                  <a:pt x="21409" y="9363"/>
                  <a:pt x="21421" y="9351"/>
                </a:cubicBezTo>
                <a:cubicBezTo>
                  <a:pt x="21425" y="9346"/>
                  <a:pt x="21432" y="9331"/>
                  <a:pt x="21441" y="9318"/>
                </a:cubicBezTo>
                <a:cubicBezTo>
                  <a:pt x="21469" y="9278"/>
                  <a:pt x="21516" y="9206"/>
                  <a:pt x="21564" y="9128"/>
                </a:cubicBezTo>
                <a:cubicBezTo>
                  <a:pt x="21555" y="8955"/>
                  <a:pt x="21543" y="8789"/>
                  <a:pt x="21530" y="8630"/>
                </a:cubicBezTo>
                <a:cubicBezTo>
                  <a:pt x="21527" y="8590"/>
                  <a:pt x="21527" y="8550"/>
                  <a:pt x="21523" y="8511"/>
                </a:cubicBezTo>
                <a:cubicBezTo>
                  <a:pt x="21505" y="8486"/>
                  <a:pt x="21489" y="8466"/>
                  <a:pt x="21475" y="8446"/>
                </a:cubicBezTo>
                <a:cubicBezTo>
                  <a:pt x="21474" y="8444"/>
                  <a:pt x="21470" y="8441"/>
                  <a:pt x="21468" y="8439"/>
                </a:cubicBezTo>
                <a:cubicBezTo>
                  <a:pt x="21456" y="8421"/>
                  <a:pt x="21444" y="8403"/>
                  <a:pt x="21434" y="8387"/>
                </a:cubicBezTo>
                <a:cubicBezTo>
                  <a:pt x="21432" y="8383"/>
                  <a:pt x="21430" y="8384"/>
                  <a:pt x="21427" y="8380"/>
                </a:cubicBezTo>
                <a:cubicBezTo>
                  <a:pt x="21419" y="8367"/>
                  <a:pt x="21412" y="8353"/>
                  <a:pt x="21407" y="8341"/>
                </a:cubicBezTo>
                <a:cubicBezTo>
                  <a:pt x="21405" y="8338"/>
                  <a:pt x="21408" y="8331"/>
                  <a:pt x="21407" y="8328"/>
                </a:cubicBezTo>
                <a:cubicBezTo>
                  <a:pt x="21402" y="8315"/>
                  <a:pt x="21396" y="8307"/>
                  <a:pt x="21393" y="8295"/>
                </a:cubicBezTo>
                <a:cubicBezTo>
                  <a:pt x="21393" y="8293"/>
                  <a:pt x="21394" y="8290"/>
                  <a:pt x="21393" y="8289"/>
                </a:cubicBezTo>
                <a:cubicBezTo>
                  <a:pt x="21390" y="8276"/>
                  <a:pt x="21387" y="8261"/>
                  <a:pt x="21386" y="8249"/>
                </a:cubicBezTo>
                <a:cubicBezTo>
                  <a:pt x="21386" y="8236"/>
                  <a:pt x="21384" y="8224"/>
                  <a:pt x="21386" y="8210"/>
                </a:cubicBezTo>
                <a:cubicBezTo>
                  <a:pt x="21387" y="8202"/>
                  <a:pt x="21391" y="8192"/>
                  <a:pt x="21393" y="8184"/>
                </a:cubicBezTo>
                <a:cubicBezTo>
                  <a:pt x="21395" y="8176"/>
                  <a:pt x="21398" y="8172"/>
                  <a:pt x="21400" y="8164"/>
                </a:cubicBezTo>
                <a:cubicBezTo>
                  <a:pt x="21405" y="8147"/>
                  <a:pt x="21414" y="8125"/>
                  <a:pt x="21421" y="8105"/>
                </a:cubicBezTo>
                <a:cubicBezTo>
                  <a:pt x="21440" y="8049"/>
                  <a:pt x="21453" y="7997"/>
                  <a:pt x="21462" y="7954"/>
                </a:cubicBezTo>
                <a:cubicBezTo>
                  <a:pt x="21459" y="7931"/>
                  <a:pt x="21458" y="7904"/>
                  <a:pt x="21455" y="7882"/>
                </a:cubicBezTo>
                <a:cubicBezTo>
                  <a:pt x="21436" y="7747"/>
                  <a:pt x="21409" y="7629"/>
                  <a:pt x="21386" y="7521"/>
                </a:cubicBezTo>
                <a:cubicBezTo>
                  <a:pt x="21384" y="7512"/>
                  <a:pt x="21388" y="7504"/>
                  <a:pt x="21386" y="7495"/>
                </a:cubicBezTo>
                <a:cubicBezTo>
                  <a:pt x="21374" y="7438"/>
                  <a:pt x="21359" y="7379"/>
                  <a:pt x="21345" y="7331"/>
                </a:cubicBezTo>
                <a:cubicBezTo>
                  <a:pt x="21339" y="7307"/>
                  <a:pt x="21332" y="7287"/>
                  <a:pt x="21325" y="7266"/>
                </a:cubicBezTo>
                <a:cubicBezTo>
                  <a:pt x="21311" y="7222"/>
                  <a:pt x="21298" y="7181"/>
                  <a:pt x="21284" y="7148"/>
                </a:cubicBezTo>
                <a:cubicBezTo>
                  <a:pt x="21282" y="7144"/>
                  <a:pt x="21278" y="7144"/>
                  <a:pt x="21277" y="7141"/>
                </a:cubicBezTo>
                <a:cubicBezTo>
                  <a:pt x="21269" y="7136"/>
                  <a:pt x="21263" y="7126"/>
                  <a:pt x="21256" y="7121"/>
                </a:cubicBezTo>
                <a:cubicBezTo>
                  <a:pt x="21161" y="7055"/>
                  <a:pt x="21091" y="7005"/>
                  <a:pt x="21037" y="6964"/>
                </a:cubicBezTo>
                <a:cubicBezTo>
                  <a:pt x="21010" y="6943"/>
                  <a:pt x="20987" y="6929"/>
                  <a:pt x="20968" y="6911"/>
                </a:cubicBezTo>
                <a:cubicBezTo>
                  <a:pt x="20912" y="6859"/>
                  <a:pt x="20889" y="6812"/>
                  <a:pt x="20879" y="6754"/>
                </a:cubicBezTo>
                <a:cubicBezTo>
                  <a:pt x="20873" y="6715"/>
                  <a:pt x="20873" y="6670"/>
                  <a:pt x="20873" y="6610"/>
                </a:cubicBezTo>
                <a:cubicBezTo>
                  <a:pt x="20872" y="6574"/>
                  <a:pt x="20874" y="6541"/>
                  <a:pt x="20873" y="6511"/>
                </a:cubicBezTo>
                <a:cubicBezTo>
                  <a:pt x="20872" y="6482"/>
                  <a:pt x="20868" y="6458"/>
                  <a:pt x="20866" y="6433"/>
                </a:cubicBezTo>
                <a:cubicBezTo>
                  <a:pt x="20864" y="6427"/>
                  <a:pt x="20861" y="6420"/>
                  <a:pt x="20859" y="6413"/>
                </a:cubicBezTo>
                <a:cubicBezTo>
                  <a:pt x="20843" y="6370"/>
                  <a:pt x="20814" y="6316"/>
                  <a:pt x="20770" y="6249"/>
                </a:cubicBezTo>
                <a:cubicBezTo>
                  <a:pt x="20748" y="6216"/>
                  <a:pt x="20722" y="6182"/>
                  <a:pt x="20694" y="6144"/>
                </a:cubicBezTo>
                <a:cubicBezTo>
                  <a:pt x="20685" y="6132"/>
                  <a:pt x="20677" y="6118"/>
                  <a:pt x="20667" y="6105"/>
                </a:cubicBezTo>
                <a:cubicBezTo>
                  <a:pt x="20655" y="6099"/>
                  <a:pt x="20639" y="6091"/>
                  <a:pt x="20626" y="6085"/>
                </a:cubicBezTo>
                <a:cubicBezTo>
                  <a:pt x="20601" y="6075"/>
                  <a:pt x="20574" y="6070"/>
                  <a:pt x="20544" y="6059"/>
                </a:cubicBezTo>
                <a:cubicBezTo>
                  <a:pt x="20466" y="6032"/>
                  <a:pt x="20401" y="6010"/>
                  <a:pt x="20352" y="5987"/>
                </a:cubicBezTo>
                <a:cubicBezTo>
                  <a:pt x="20315" y="5970"/>
                  <a:pt x="20287" y="5947"/>
                  <a:pt x="20263" y="5928"/>
                </a:cubicBezTo>
                <a:cubicBezTo>
                  <a:pt x="20255" y="5921"/>
                  <a:pt x="20250" y="5915"/>
                  <a:pt x="20242" y="5908"/>
                </a:cubicBezTo>
                <a:cubicBezTo>
                  <a:pt x="20235" y="5901"/>
                  <a:pt x="20228" y="5896"/>
                  <a:pt x="20222" y="5889"/>
                </a:cubicBezTo>
                <a:cubicBezTo>
                  <a:pt x="20210" y="5873"/>
                  <a:pt x="20197" y="5861"/>
                  <a:pt x="20188" y="5843"/>
                </a:cubicBezTo>
                <a:cubicBezTo>
                  <a:pt x="20173" y="5815"/>
                  <a:pt x="20164" y="5782"/>
                  <a:pt x="20153" y="5744"/>
                </a:cubicBezTo>
                <a:cubicBezTo>
                  <a:pt x="20146" y="5719"/>
                  <a:pt x="20140" y="5690"/>
                  <a:pt x="20133" y="5659"/>
                </a:cubicBezTo>
                <a:cubicBezTo>
                  <a:pt x="20126" y="5630"/>
                  <a:pt x="20119" y="5605"/>
                  <a:pt x="20112" y="5580"/>
                </a:cubicBezTo>
                <a:cubicBezTo>
                  <a:pt x="20098" y="5532"/>
                  <a:pt x="20085" y="5491"/>
                  <a:pt x="20064" y="5456"/>
                </a:cubicBezTo>
                <a:cubicBezTo>
                  <a:pt x="20054" y="5438"/>
                  <a:pt x="20043" y="5425"/>
                  <a:pt x="20030" y="5410"/>
                </a:cubicBezTo>
                <a:cubicBezTo>
                  <a:pt x="19977" y="5349"/>
                  <a:pt x="19898" y="5295"/>
                  <a:pt x="19770" y="5233"/>
                </a:cubicBezTo>
                <a:cubicBezTo>
                  <a:pt x="19709" y="5203"/>
                  <a:pt x="19660" y="5178"/>
                  <a:pt x="19626" y="5148"/>
                </a:cubicBezTo>
                <a:cubicBezTo>
                  <a:pt x="19603" y="5127"/>
                  <a:pt x="19586" y="5106"/>
                  <a:pt x="19571" y="5082"/>
                </a:cubicBezTo>
                <a:cubicBezTo>
                  <a:pt x="19564" y="5070"/>
                  <a:pt x="19556" y="5056"/>
                  <a:pt x="19551" y="5043"/>
                </a:cubicBezTo>
                <a:cubicBezTo>
                  <a:pt x="19539" y="5015"/>
                  <a:pt x="19530" y="4981"/>
                  <a:pt x="19523" y="4944"/>
                </a:cubicBezTo>
                <a:cubicBezTo>
                  <a:pt x="19516" y="4910"/>
                  <a:pt x="19508" y="4881"/>
                  <a:pt x="19496" y="4852"/>
                </a:cubicBezTo>
                <a:cubicBezTo>
                  <a:pt x="19490" y="4838"/>
                  <a:pt x="19483" y="4826"/>
                  <a:pt x="19475" y="4813"/>
                </a:cubicBezTo>
                <a:cubicBezTo>
                  <a:pt x="19468" y="4800"/>
                  <a:pt x="19464" y="4786"/>
                  <a:pt x="19455" y="4774"/>
                </a:cubicBezTo>
                <a:cubicBezTo>
                  <a:pt x="19445" y="4761"/>
                  <a:pt x="19432" y="4746"/>
                  <a:pt x="19420" y="4734"/>
                </a:cubicBezTo>
                <a:cubicBezTo>
                  <a:pt x="19409" y="4722"/>
                  <a:pt x="19393" y="4713"/>
                  <a:pt x="19379" y="4702"/>
                </a:cubicBezTo>
                <a:cubicBezTo>
                  <a:pt x="19351" y="4678"/>
                  <a:pt x="19321" y="4654"/>
                  <a:pt x="19283" y="4630"/>
                </a:cubicBezTo>
                <a:cubicBezTo>
                  <a:pt x="19239" y="4601"/>
                  <a:pt x="19202" y="4575"/>
                  <a:pt x="19174" y="4551"/>
                </a:cubicBezTo>
                <a:cubicBezTo>
                  <a:pt x="19145" y="4527"/>
                  <a:pt x="19122" y="4506"/>
                  <a:pt x="19105" y="4479"/>
                </a:cubicBezTo>
                <a:cubicBezTo>
                  <a:pt x="19088" y="4451"/>
                  <a:pt x="19081" y="4418"/>
                  <a:pt x="19071" y="4380"/>
                </a:cubicBezTo>
                <a:cubicBezTo>
                  <a:pt x="19066" y="4361"/>
                  <a:pt x="19062" y="4344"/>
                  <a:pt x="19057" y="4321"/>
                </a:cubicBezTo>
                <a:cubicBezTo>
                  <a:pt x="19053" y="4299"/>
                  <a:pt x="19048" y="4270"/>
                  <a:pt x="19044" y="4243"/>
                </a:cubicBezTo>
                <a:cubicBezTo>
                  <a:pt x="19043" y="4235"/>
                  <a:pt x="19038" y="4230"/>
                  <a:pt x="19037" y="4223"/>
                </a:cubicBezTo>
                <a:cubicBezTo>
                  <a:pt x="18961" y="4125"/>
                  <a:pt x="18889" y="4030"/>
                  <a:pt x="18825" y="3941"/>
                </a:cubicBezTo>
                <a:cubicBezTo>
                  <a:pt x="18802" y="3910"/>
                  <a:pt x="18784" y="3879"/>
                  <a:pt x="18763" y="3849"/>
                </a:cubicBezTo>
                <a:cubicBezTo>
                  <a:pt x="18758" y="3847"/>
                  <a:pt x="18754" y="3845"/>
                  <a:pt x="18749" y="3843"/>
                </a:cubicBezTo>
                <a:cubicBezTo>
                  <a:pt x="18729" y="3831"/>
                  <a:pt x="18712" y="3822"/>
                  <a:pt x="18694" y="3810"/>
                </a:cubicBezTo>
                <a:cubicBezTo>
                  <a:pt x="18549" y="3710"/>
                  <a:pt x="18487" y="3593"/>
                  <a:pt x="18468" y="3370"/>
                </a:cubicBezTo>
                <a:cubicBezTo>
                  <a:pt x="18459" y="3346"/>
                  <a:pt x="18455" y="3326"/>
                  <a:pt x="18455" y="3311"/>
                </a:cubicBezTo>
                <a:cubicBezTo>
                  <a:pt x="18454" y="3300"/>
                  <a:pt x="18450" y="3291"/>
                  <a:pt x="18448" y="3279"/>
                </a:cubicBezTo>
                <a:cubicBezTo>
                  <a:pt x="18433" y="3203"/>
                  <a:pt x="18384" y="3106"/>
                  <a:pt x="18311" y="3003"/>
                </a:cubicBezTo>
                <a:cubicBezTo>
                  <a:pt x="18287" y="2992"/>
                  <a:pt x="18260" y="2983"/>
                  <a:pt x="18229" y="2970"/>
                </a:cubicBezTo>
                <a:cubicBezTo>
                  <a:pt x="18197" y="2958"/>
                  <a:pt x="18166" y="2940"/>
                  <a:pt x="18126" y="2925"/>
                </a:cubicBezTo>
                <a:lnTo>
                  <a:pt x="17783" y="2800"/>
                </a:lnTo>
                <a:lnTo>
                  <a:pt x="17640" y="2380"/>
                </a:lnTo>
                <a:lnTo>
                  <a:pt x="17619" y="2315"/>
                </a:lnTo>
                <a:cubicBezTo>
                  <a:pt x="17574" y="2281"/>
                  <a:pt x="17526" y="2253"/>
                  <a:pt x="17482" y="2223"/>
                </a:cubicBezTo>
                <a:cubicBezTo>
                  <a:pt x="17441" y="2195"/>
                  <a:pt x="17405" y="2168"/>
                  <a:pt x="17366" y="2144"/>
                </a:cubicBezTo>
                <a:cubicBezTo>
                  <a:pt x="17228" y="2061"/>
                  <a:pt x="17099" y="2000"/>
                  <a:pt x="17002" y="1987"/>
                </a:cubicBezTo>
                <a:cubicBezTo>
                  <a:pt x="16989" y="1985"/>
                  <a:pt x="16974" y="1987"/>
                  <a:pt x="16961" y="1987"/>
                </a:cubicBezTo>
                <a:cubicBezTo>
                  <a:pt x="16947" y="1987"/>
                  <a:pt x="16935" y="1988"/>
                  <a:pt x="16920" y="1987"/>
                </a:cubicBezTo>
                <a:cubicBezTo>
                  <a:pt x="16905" y="1986"/>
                  <a:pt x="16888" y="1982"/>
                  <a:pt x="16872" y="1980"/>
                </a:cubicBezTo>
                <a:cubicBezTo>
                  <a:pt x="16814" y="1972"/>
                  <a:pt x="16755" y="1955"/>
                  <a:pt x="16694" y="1934"/>
                </a:cubicBezTo>
                <a:lnTo>
                  <a:pt x="16509" y="1928"/>
                </a:lnTo>
                <a:lnTo>
                  <a:pt x="16386" y="1777"/>
                </a:lnTo>
                <a:cubicBezTo>
                  <a:pt x="16342" y="1744"/>
                  <a:pt x="16302" y="1709"/>
                  <a:pt x="16270" y="1672"/>
                </a:cubicBezTo>
                <a:cubicBezTo>
                  <a:pt x="16232" y="1628"/>
                  <a:pt x="16185" y="1584"/>
                  <a:pt x="16139" y="1548"/>
                </a:cubicBezTo>
                <a:cubicBezTo>
                  <a:pt x="16094" y="1511"/>
                  <a:pt x="16050" y="1481"/>
                  <a:pt x="16002" y="1456"/>
                </a:cubicBezTo>
                <a:cubicBezTo>
                  <a:pt x="15986" y="1447"/>
                  <a:pt x="15971" y="1437"/>
                  <a:pt x="15954" y="1430"/>
                </a:cubicBezTo>
                <a:cubicBezTo>
                  <a:pt x="15892" y="1443"/>
                  <a:pt x="15810" y="1462"/>
                  <a:pt x="15722" y="1482"/>
                </a:cubicBezTo>
                <a:lnTo>
                  <a:pt x="15420" y="1554"/>
                </a:lnTo>
                <a:lnTo>
                  <a:pt x="15194" y="1377"/>
                </a:lnTo>
                <a:cubicBezTo>
                  <a:pt x="15160" y="1351"/>
                  <a:pt x="15132" y="1330"/>
                  <a:pt x="15105" y="1311"/>
                </a:cubicBezTo>
                <a:cubicBezTo>
                  <a:pt x="15096" y="1305"/>
                  <a:pt x="15087" y="1298"/>
                  <a:pt x="15078" y="1292"/>
                </a:cubicBezTo>
                <a:cubicBezTo>
                  <a:pt x="15071" y="1288"/>
                  <a:pt x="15063" y="1283"/>
                  <a:pt x="15057" y="1279"/>
                </a:cubicBezTo>
                <a:cubicBezTo>
                  <a:pt x="15042" y="1269"/>
                  <a:pt x="15024" y="1259"/>
                  <a:pt x="15009" y="1252"/>
                </a:cubicBezTo>
                <a:cubicBezTo>
                  <a:pt x="14979" y="1243"/>
                  <a:pt x="14948" y="1236"/>
                  <a:pt x="14913" y="1226"/>
                </a:cubicBezTo>
                <a:cubicBezTo>
                  <a:pt x="14902" y="1225"/>
                  <a:pt x="14891" y="1227"/>
                  <a:pt x="14879" y="1226"/>
                </a:cubicBezTo>
                <a:cubicBezTo>
                  <a:pt x="14874" y="1226"/>
                  <a:pt x="14871" y="1226"/>
                  <a:pt x="14865" y="1226"/>
                </a:cubicBezTo>
                <a:cubicBezTo>
                  <a:pt x="14853" y="1226"/>
                  <a:pt x="14837" y="1226"/>
                  <a:pt x="14824" y="1226"/>
                </a:cubicBezTo>
                <a:cubicBezTo>
                  <a:pt x="14820" y="1226"/>
                  <a:pt x="14815" y="1226"/>
                  <a:pt x="14811" y="1226"/>
                </a:cubicBezTo>
                <a:cubicBezTo>
                  <a:pt x="14776" y="1228"/>
                  <a:pt x="14742" y="1227"/>
                  <a:pt x="14694" y="1233"/>
                </a:cubicBezTo>
                <a:cubicBezTo>
                  <a:pt x="14637" y="1239"/>
                  <a:pt x="14584" y="1245"/>
                  <a:pt x="14543" y="1246"/>
                </a:cubicBezTo>
                <a:cubicBezTo>
                  <a:pt x="14502" y="1247"/>
                  <a:pt x="14472" y="1245"/>
                  <a:pt x="14441" y="1239"/>
                </a:cubicBezTo>
                <a:cubicBezTo>
                  <a:pt x="14410" y="1233"/>
                  <a:pt x="14379" y="1227"/>
                  <a:pt x="14352" y="1213"/>
                </a:cubicBezTo>
                <a:cubicBezTo>
                  <a:pt x="14324" y="1199"/>
                  <a:pt x="14300" y="1177"/>
                  <a:pt x="14269" y="1154"/>
                </a:cubicBezTo>
                <a:cubicBezTo>
                  <a:pt x="14233" y="1127"/>
                  <a:pt x="14191" y="1106"/>
                  <a:pt x="14146" y="1089"/>
                </a:cubicBezTo>
                <a:cubicBezTo>
                  <a:pt x="14101" y="1071"/>
                  <a:pt x="14048" y="1056"/>
                  <a:pt x="13995" y="1049"/>
                </a:cubicBezTo>
                <a:cubicBezTo>
                  <a:pt x="13961" y="1044"/>
                  <a:pt x="13923" y="1043"/>
                  <a:pt x="13886" y="1043"/>
                </a:cubicBezTo>
                <a:cubicBezTo>
                  <a:pt x="13814" y="1043"/>
                  <a:pt x="13763" y="1037"/>
                  <a:pt x="13715" y="1023"/>
                </a:cubicBezTo>
                <a:cubicBezTo>
                  <a:pt x="13699" y="1018"/>
                  <a:pt x="13682" y="1017"/>
                  <a:pt x="13667" y="1010"/>
                </a:cubicBezTo>
                <a:cubicBezTo>
                  <a:pt x="13652" y="1003"/>
                  <a:pt x="13641" y="993"/>
                  <a:pt x="13626" y="984"/>
                </a:cubicBezTo>
                <a:cubicBezTo>
                  <a:pt x="13580" y="955"/>
                  <a:pt x="13534" y="911"/>
                  <a:pt x="13475" y="852"/>
                </a:cubicBezTo>
                <a:cubicBezTo>
                  <a:pt x="13468" y="845"/>
                  <a:pt x="13461" y="839"/>
                  <a:pt x="13454" y="833"/>
                </a:cubicBezTo>
                <a:cubicBezTo>
                  <a:pt x="13364" y="806"/>
                  <a:pt x="13275" y="782"/>
                  <a:pt x="13194" y="754"/>
                </a:cubicBezTo>
                <a:cubicBezTo>
                  <a:pt x="13134" y="734"/>
                  <a:pt x="13076" y="715"/>
                  <a:pt x="13023" y="695"/>
                </a:cubicBezTo>
                <a:cubicBezTo>
                  <a:pt x="13021" y="694"/>
                  <a:pt x="13018" y="689"/>
                  <a:pt x="13016" y="689"/>
                </a:cubicBezTo>
                <a:cubicBezTo>
                  <a:pt x="13005" y="690"/>
                  <a:pt x="13000" y="694"/>
                  <a:pt x="12989" y="695"/>
                </a:cubicBezTo>
                <a:lnTo>
                  <a:pt x="12694" y="721"/>
                </a:lnTo>
                <a:lnTo>
                  <a:pt x="12454" y="466"/>
                </a:lnTo>
                <a:lnTo>
                  <a:pt x="12338" y="348"/>
                </a:lnTo>
                <a:cubicBezTo>
                  <a:pt x="12327" y="345"/>
                  <a:pt x="12315" y="343"/>
                  <a:pt x="12304" y="341"/>
                </a:cubicBezTo>
                <a:cubicBezTo>
                  <a:pt x="12298" y="340"/>
                  <a:pt x="12296" y="336"/>
                  <a:pt x="12290" y="334"/>
                </a:cubicBezTo>
                <a:cubicBezTo>
                  <a:pt x="12234" y="324"/>
                  <a:pt x="12173" y="319"/>
                  <a:pt x="12112" y="315"/>
                </a:cubicBezTo>
                <a:cubicBezTo>
                  <a:pt x="12108" y="314"/>
                  <a:pt x="12109" y="315"/>
                  <a:pt x="12105" y="315"/>
                </a:cubicBezTo>
                <a:cubicBezTo>
                  <a:pt x="12069" y="312"/>
                  <a:pt x="12031" y="308"/>
                  <a:pt x="11995" y="308"/>
                </a:cubicBezTo>
                <a:cubicBezTo>
                  <a:pt x="11963" y="308"/>
                  <a:pt x="11932" y="304"/>
                  <a:pt x="11899" y="302"/>
                </a:cubicBezTo>
                <a:lnTo>
                  <a:pt x="11879" y="308"/>
                </a:lnTo>
                <a:lnTo>
                  <a:pt x="11536" y="407"/>
                </a:lnTo>
                <a:lnTo>
                  <a:pt x="11194" y="151"/>
                </a:lnTo>
                <a:lnTo>
                  <a:pt x="11030" y="26"/>
                </a:lnTo>
                <a:cubicBezTo>
                  <a:pt x="11023" y="25"/>
                  <a:pt x="11023" y="27"/>
                  <a:pt x="11016" y="26"/>
                </a:cubicBezTo>
                <a:cubicBezTo>
                  <a:pt x="10951" y="19"/>
                  <a:pt x="10873" y="7"/>
                  <a:pt x="10790" y="0"/>
                </a:cubicBezTo>
                <a:close/>
              </a:path>
            </a:pathLst>
          </a:custGeom>
          <a:effectLst>
            <a:outerShdw blurRad="50800" dist="38100" dir="5520000" rotWithShape="0">
              <a:srgbClr val="628386">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fad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p:cNvSpPr>
          <p:nvPr>
            <p:ph type="body" idx="14"/>
          </p:nvPr>
        </p:nvSpPr>
        <p:spPr>
          <a:xfrm>
            <a:off x="8970943" y="5543550"/>
            <a:ext cx="3225802" cy="660401"/>
          </a:xfrm>
          <a:prstGeom prst="rect">
            <a:avLst/>
          </a:prstGeom>
        </p:spPr>
        <p:txBody>
          <a:bodyPr/>
          <a:lstStyle>
            <a:lvl1pPr>
              <a:defRPr sz="3200"/>
            </a:lvl1pPr>
          </a:lstStyle>
          <a:p>
            <a:r>
              <a:t>AMERICANISM</a:t>
            </a:r>
          </a:p>
        </p:txBody>
      </p:sp>
      <p:sp>
        <p:nvSpPr>
          <p:cNvPr id="381" name="Shape 381"/>
          <p:cNvSpPr>
            <a:spLocks noGrp="1"/>
          </p:cNvSpPr>
          <p:nvPr>
            <p:ph type="body" idx="16"/>
          </p:nvPr>
        </p:nvSpPr>
        <p:spPr>
          <a:xfrm>
            <a:off x="8970943" y="2673350"/>
            <a:ext cx="3169185" cy="660401"/>
          </a:xfrm>
          <a:prstGeom prst="rect">
            <a:avLst/>
          </a:prstGeom>
        </p:spPr>
        <p:txBody>
          <a:bodyPr/>
          <a:lstStyle>
            <a:lvl1pPr>
              <a:defRPr sz="3200"/>
            </a:lvl1pPr>
          </a:lstStyle>
          <a:p>
            <a:r>
              <a:t>YOUTH</a:t>
            </a:r>
          </a:p>
        </p:txBody>
      </p:sp>
      <p:sp>
        <p:nvSpPr>
          <p:cNvPr id="382" name="Shape 382"/>
          <p:cNvSpPr>
            <a:spLocks noGrp="1"/>
          </p:cNvSpPr>
          <p:nvPr>
            <p:ph type="body" idx="18"/>
          </p:nvPr>
        </p:nvSpPr>
        <p:spPr>
          <a:xfrm>
            <a:off x="3097645" y="5543550"/>
            <a:ext cx="3477022" cy="660401"/>
          </a:xfrm>
          <a:prstGeom prst="rect">
            <a:avLst/>
          </a:prstGeom>
        </p:spPr>
        <p:txBody>
          <a:bodyPr/>
          <a:lstStyle>
            <a:lvl1pPr>
              <a:defRPr sz="3200"/>
            </a:lvl1pPr>
          </a:lstStyle>
          <a:p>
            <a:r>
              <a:t>DEFENSE</a:t>
            </a:r>
          </a:p>
        </p:txBody>
      </p:sp>
      <p:sp>
        <p:nvSpPr>
          <p:cNvPr id="383" name="Shape 383"/>
          <p:cNvSpPr>
            <a:spLocks noGrp="1"/>
          </p:cNvSpPr>
          <p:nvPr>
            <p:ph type="body" idx="20"/>
          </p:nvPr>
        </p:nvSpPr>
        <p:spPr>
          <a:xfrm>
            <a:off x="3102798" y="2711450"/>
            <a:ext cx="3169183" cy="660401"/>
          </a:xfrm>
          <a:prstGeom prst="rect">
            <a:avLst/>
          </a:prstGeom>
        </p:spPr>
        <p:txBody>
          <a:bodyPr/>
          <a:lstStyle>
            <a:lvl1pPr>
              <a:defRPr sz="3200"/>
            </a:lvl1pPr>
          </a:lstStyle>
          <a:p>
            <a:r>
              <a:t>VETERANS</a:t>
            </a:r>
          </a:p>
        </p:txBody>
      </p:sp>
      <p:pic>
        <p:nvPicPr>
          <p:cNvPr id="384" name="Picture Placeholder 383"/>
          <p:cNvPicPr>
            <a:picLocks noGrp="1"/>
          </p:cNvPicPr>
          <p:nvPr>
            <p:ph type="pic" idx="21"/>
          </p:nvPr>
        </p:nvPicPr>
        <p:blipFill>
          <a:blip r:embed="rId3"/>
          <a:stretch>
            <a:fillRect/>
          </a:stretch>
        </p:blipFill>
        <p:spPr>
          <a:xfrm>
            <a:off x="980078" y="3018794"/>
            <a:ext cx="1943101" cy="2059201"/>
          </a:xfrm>
          <a:prstGeom prst="rect">
            <a:avLst/>
          </a:prstGeom>
          <a:ln w="9525">
            <a:round/>
          </a:ln>
        </p:spPr>
      </p:pic>
      <p:pic>
        <p:nvPicPr>
          <p:cNvPr id="385" name="Picture Placeholder 384"/>
          <p:cNvPicPr>
            <a:picLocks noGrp="1"/>
          </p:cNvPicPr>
          <p:nvPr>
            <p:ph type="pic" idx="23"/>
          </p:nvPr>
        </p:nvPicPr>
        <p:blipFill>
          <a:blip r:embed="rId4"/>
          <a:stretch>
            <a:fillRect/>
          </a:stretch>
        </p:blipFill>
        <p:spPr>
          <a:xfrm>
            <a:off x="6890976" y="3024605"/>
            <a:ext cx="1931036" cy="2095501"/>
          </a:xfrm>
          <a:prstGeom prst="rect">
            <a:avLst/>
          </a:prstGeom>
          <a:ln w="9525">
            <a:round/>
          </a:ln>
        </p:spPr>
      </p:pic>
      <p:sp>
        <p:nvSpPr>
          <p:cNvPr id="386" name="Shape 386"/>
          <p:cNvSpPr>
            <a:spLocks noGrp="1"/>
          </p:cNvSpPr>
          <p:nvPr>
            <p:ph type="body" idx="24"/>
          </p:nvPr>
        </p:nvSpPr>
        <p:spPr>
          <a:xfrm>
            <a:off x="3097645" y="3227471"/>
            <a:ext cx="2882901" cy="1983741"/>
          </a:xfrm>
          <a:prstGeom prst="rect">
            <a:avLst/>
          </a:prstGeom>
        </p:spPr>
        <p:txBody>
          <a:bodyPr/>
          <a:lstStyle/>
          <a:p>
            <a:pPr>
              <a:lnSpc>
                <a:spcPct val="90000"/>
              </a:lnSpc>
              <a:spcBef>
                <a:spcPts val="1200"/>
              </a:spcBef>
              <a:defRPr sz="2000">
                <a:solidFill>
                  <a:srgbClr val="FFFFFF"/>
                </a:solidFill>
              </a:defRPr>
            </a:pPr>
            <a:r>
              <a:rPr dirty="0"/>
              <a:t>VA benefit and appeal assistance</a:t>
            </a:r>
          </a:p>
          <a:p>
            <a:pPr>
              <a:lnSpc>
                <a:spcPct val="90000"/>
              </a:lnSpc>
              <a:spcBef>
                <a:spcPts val="1200"/>
              </a:spcBef>
              <a:defRPr sz="2000">
                <a:solidFill>
                  <a:srgbClr val="FFFFFF"/>
                </a:solidFill>
              </a:defRPr>
            </a:pPr>
            <a:r>
              <a:rPr dirty="0"/>
              <a:t>Job and career guidance</a:t>
            </a:r>
          </a:p>
          <a:p>
            <a:pPr>
              <a:lnSpc>
                <a:spcPct val="90000"/>
              </a:lnSpc>
              <a:spcBef>
                <a:spcPts val="1200"/>
              </a:spcBef>
              <a:defRPr sz="2000">
                <a:solidFill>
                  <a:srgbClr val="FFFFFF"/>
                </a:solidFill>
              </a:defRPr>
            </a:pPr>
            <a:r>
              <a:rPr dirty="0"/>
              <a:t>Homeless outreach</a:t>
            </a:r>
          </a:p>
        </p:txBody>
      </p:sp>
      <p:pic>
        <p:nvPicPr>
          <p:cNvPr id="387" name="Picture Placeholder 386"/>
          <p:cNvPicPr>
            <a:picLocks noGrp="1"/>
          </p:cNvPicPr>
          <p:nvPr>
            <p:ph type="pic" idx="26"/>
          </p:nvPr>
        </p:nvPicPr>
        <p:blipFill>
          <a:blip r:embed="rId5"/>
          <a:stretch>
            <a:fillRect/>
          </a:stretch>
        </p:blipFill>
        <p:spPr>
          <a:xfrm>
            <a:off x="972776" y="5907505"/>
            <a:ext cx="1931036" cy="2095501"/>
          </a:xfrm>
          <a:prstGeom prst="rect">
            <a:avLst/>
          </a:prstGeom>
          <a:ln w="9525">
            <a:round/>
          </a:ln>
        </p:spPr>
      </p:pic>
      <p:pic>
        <p:nvPicPr>
          <p:cNvPr id="388" name="Picture Placeholder 387"/>
          <p:cNvPicPr>
            <a:picLocks noGrp="1"/>
          </p:cNvPicPr>
          <p:nvPr>
            <p:ph type="pic" idx="28"/>
          </p:nvPr>
        </p:nvPicPr>
        <p:blipFill>
          <a:blip r:embed="rId6"/>
          <a:stretch>
            <a:fillRect/>
          </a:stretch>
        </p:blipFill>
        <p:spPr>
          <a:xfrm>
            <a:off x="6903676" y="5907505"/>
            <a:ext cx="1931036" cy="2095501"/>
          </a:xfrm>
          <a:prstGeom prst="rect">
            <a:avLst/>
          </a:prstGeom>
          <a:ln w="9525">
            <a:round/>
          </a:ln>
        </p:spPr>
      </p:pic>
      <p:sp>
        <p:nvSpPr>
          <p:cNvPr id="389" name="Shape 389"/>
          <p:cNvSpPr/>
          <p:nvPr/>
        </p:nvSpPr>
        <p:spPr>
          <a:xfrm>
            <a:off x="8943708" y="6098942"/>
            <a:ext cx="3325764" cy="19837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lnSpc>
                <a:spcPct val="90000"/>
              </a:lnSpc>
              <a:spcBef>
                <a:spcPts val="1200"/>
              </a:spcBef>
              <a:defRPr sz="2000">
                <a:solidFill>
                  <a:srgbClr val="FFFFFF"/>
                </a:solidFill>
              </a:defRPr>
            </a:pPr>
            <a:r>
              <a:t>Flag respect education</a:t>
            </a:r>
          </a:p>
          <a:p>
            <a:pPr algn="l">
              <a:lnSpc>
                <a:spcPct val="90000"/>
              </a:lnSpc>
              <a:spcBef>
                <a:spcPts val="1200"/>
              </a:spcBef>
              <a:defRPr sz="2000">
                <a:solidFill>
                  <a:srgbClr val="FFFFFF"/>
                </a:solidFill>
              </a:defRPr>
            </a:pPr>
            <a:r>
              <a:t>Citizenship services</a:t>
            </a:r>
          </a:p>
          <a:p>
            <a:pPr algn="l">
              <a:lnSpc>
                <a:spcPct val="90000"/>
              </a:lnSpc>
              <a:spcBef>
                <a:spcPts val="1200"/>
              </a:spcBef>
              <a:defRPr sz="2000">
                <a:solidFill>
                  <a:srgbClr val="FFFFFF"/>
                </a:solidFill>
              </a:defRPr>
            </a:pPr>
            <a:r>
              <a:t>Support for the Pledge of Allegiance and National Anthem</a:t>
            </a:r>
          </a:p>
        </p:txBody>
      </p:sp>
      <p:sp>
        <p:nvSpPr>
          <p:cNvPr id="390" name="Shape 390"/>
          <p:cNvSpPr/>
          <p:nvPr/>
        </p:nvSpPr>
        <p:spPr>
          <a:xfrm>
            <a:off x="8940799" y="3227471"/>
            <a:ext cx="3229473" cy="19837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lnSpc>
                <a:spcPct val="90000"/>
              </a:lnSpc>
              <a:spcBef>
                <a:spcPts val="1200"/>
              </a:spcBef>
              <a:defRPr sz="2000">
                <a:solidFill>
                  <a:srgbClr val="FFFFFF"/>
                </a:solidFill>
              </a:defRPr>
            </a:pPr>
            <a:r>
              <a:rPr dirty="0"/>
              <a:t>Scholarships</a:t>
            </a:r>
          </a:p>
          <a:p>
            <a:pPr algn="l">
              <a:lnSpc>
                <a:spcPct val="90000"/>
              </a:lnSpc>
              <a:spcBef>
                <a:spcPts val="1200"/>
              </a:spcBef>
              <a:defRPr sz="2000">
                <a:solidFill>
                  <a:srgbClr val="FFFFFF"/>
                </a:solidFill>
              </a:defRPr>
            </a:pPr>
            <a:r>
              <a:rPr dirty="0"/>
              <a:t>Youth programs and competitions</a:t>
            </a:r>
          </a:p>
          <a:p>
            <a:pPr algn="l">
              <a:lnSpc>
                <a:spcPct val="90000"/>
              </a:lnSpc>
              <a:spcBef>
                <a:spcPts val="1200"/>
              </a:spcBef>
              <a:defRPr sz="2000">
                <a:solidFill>
                  <a:srgbClr val="FFFFFF"/>
                </a:solidFill>
              </a:defRPr>
            </a:pPr>
            <a:r>
              <a:rPr dirty="0"/>
              <a:t>Junior ROTC and Scouting sponsorship</a:t>
            </a:r>
          </a:p>
        </p:txBody>
      </p:sp>
      <p:sp>
        <p:nvSpPr>
          <p:cNvPr id="391" name="Shape 391"/>
          <p:cNvSpPr/>
          <p:nvPr/>
        </p:nvSpPr>
        <p:spPr>
          <a:xfrm>
            <a:off x="3097645" y="6098942"/>
            <a:ext cx="3325763" cy="19837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lnSpc>
                <a:spcPct val="90000"/>
              </a:lnSpc>
              <a:spcBef>
                <a:spcPts val="1200"/>
              </a:spcBef>
              <a:defRPr sz="2000">
                <a:solidFill>
                  <a:srgbClr val="FFFFFF"/>
                </a:solidFill>
              </a:defRPr>
            </a:pPr>
            <a:r>
              <a:rPr dirty="0"/>
              <a:t>Military family support</a:t>
            </a:r>
          </a:p>
          <a:p>
            <a:pPr algn="l">
              <a:lnSpc>
                <a:spcPct val="90000"/>
              </a:lnSpc>
              <a:spcBef>
                <a:spcPts val="1200"/>
              </a:spcBef>
              <a:defRPr sz="2000">
                <a:solidFill>
                  <a:srgbClr val="FFFFFF"/>
                </a:solidFill>
              </a:defRPr>
            </a:pPr>
            <a:r>
              <a:rPr dirty="0"/>
              <a:t>Comfort items for wounded servicemembers</a:t>
            </a:r>
          </a:p>
          <a:p>
            <a:pPr algn="l">
              <a:lnSpc>
                <a:spcPct val="90000"/>
              </a:lnSpc>
              <a:spcBef>
                <a:spcPts val="1200"/>
              </a:spcBef>
              <a:defRPr sz="2000">
                <a:solidFill>
                  <a:srgbClr val="FFFFFF"/>
                </a:solidFill>
              </a:defRPr>
            </a:pPr>
            <a:r>
              <a:rPr dirty="0"/>
              <a:t>Advocacy for troops and military in Washington, D.C.</a:t>
            </a:r>
          </a:p>
        </p:txBody>
      </p:sp>
      <p:sp>
        <p:nvSpPr>
          <p:cNvPr id="392" name="Shape 392"/>
          <p:cNvSpPr/>
          <p:nvPr/>
        </p:nvSpPr>
        <p:spPr>
          <a:xfrm>
            <a:off x="520388" y="642727"/>
            <a:ext cx="8631536" cy="558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ts val="4800"/>
              </a:lnSpc>
              <a:defRPr sz="2600">
                <a:solidFill>
                  <a:srgbClr val="53585F"/>
                </a:solidFill>
                <a:latin typeface="Avenir Next Demi Bold"/>
                <a:ea typeface="Avenir Next Demi Bold"/>
                <a:cs typeface="Avenir Next Demi Bold"/>
                <a:sym typeface="Avenir Next Demi Bold"/>
              </a:defRPr>
            </a:lvl1pPr>
          </a:lstStyle>
          <a:p>
            <a:r>
              <a:t>ABOUT THE LEGION</a:t>
            </a:r>
          </a:p>
        </p:txBody>
      </p:sp>
      <p:sp>
        <p:nvSpPr>
          <p:cNvPr id="393" name="Shape 393"/>
          <p:cNvSpPr/>
          <p:nvPr/>
        </p:nvSpPr>
        <p:spPr>
          <a:xfrm>
            <a:off x="520388" y="1051667"/>
            <a:ext cx="8631536" cy="965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nSpc>
                <a:spcPts val="7700"/>
              </a:lnSpc>
              <a:defRPr sz="5000">
                <a:solidFill>
                  <a:schemeClr val="accent1">
                    <a:hueOff val="47394"/>
                    <a:satOff val="-25753"/>
                    <a:lumOff val="-7544"/>
                  </a:schemeClr>
                </a:solidFill>
                <a:latin typeface="Avenir Next Medium"/>
                <a:ea typeface="Avenir Next Medium"/>
                <a:cs typeface="Avenir Next Medium"/>
                <a:sym typeface="Avenir Next Medium"/>
              </a:defRPr>
            </a:lvl1pPr>
          </a:lstStyle>
          <a:p>
            <a:r>
              <a:t>OUR PILLARS OF SERVICE</a:t>
            </a:r>
          </a:p>
        </p:txBody>
      </p:sp>
    </p:spTree>
  </p:cSld>
  <p:clrMapOvr>
    <a:masterClrMapping/>
  </p:clrMapOvr>
  <mc:AlternateContent xmlns:mc="http://schemas.openxmlformats.org/markup-compatibility/2006" xmlns:p14="http://schemas.microsoft.com/office/powerpoint/2010/main">
    <mc:Choice Requires="p14">
      <p:transition spd="slow" p14:dur="1400">
        <p:fade/>
      </p:transition>
    </mc:Choice>
    <mc:Fallback xmlns="">
      <p:transition xmlns:p14="http://schemas.microsoft.com/office/powerpoint/2010/mai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FFFFF"/>
      </a:dk1>
      <a:lt1>
        <a:srgbClr val="A4A4A4"/>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Next"/>
        <a:ea typeface="Avenir Next"/>
        <a:cs typeface="Avenir Next"/>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A4A4A4"/>
            </a:solidFill>
            <a:effectLst/>
            <a:uFillTx/>
            <a:latin typeface="+mj-lt"/>
            <a:ea typeface="+mj-ea"/>
            <a:cs typeface="+mj-cs"/>
            <a:sym typeface="Avenir N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84</TotalTime>
  <Words>315</Words>
  <Application>Microsoft Office PowerPoint</Application>
  <PresentationFormat>Custom</PresentationFormat>
  <Paragraphs>29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Avenir Next</vt:lpstr>
      <vt:lpstr>Avenir Next Medium</vt:lpstr>
      <vt:lpstr>Avenir Next Ultra Light</vt:lpstr>
      <vt:lpstr>Gill Sans</vt:lpstr>
      <vt:lpstr>Lucida Grande</vt:lpstr>
      <vt:lpstr>White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Chapman</dc:creator>
  <cp:lastModifiedBy>Duane Chapman</cp:lastModifiedBy>
  <cp:revision>11</cp:revision>
  <dcterms:modified xsi:type="dcterms:W3CDTF">2024-03-19T03:03:11Z</dcterms:modified>
</cp:coreProperties>
</file>